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9"/>
  </p:notesMasterIdLst>
  <p:handoutMasterIdLst>
    <p:handoutMasterId r:id="rId20"/>
  </p:handoutMasterIdLst>
  <p:sldIdLst>
    <p:sldId id="259" r:id="rId7"/>
    <p:sldId id="470" r:id="rId8"/>
    <p:sldId id="472" r:id="rId9"/>
    <p:sldId id="471" r:id="rId10"/>
    <p:sldId id="475" r:id="rId11"/>
    <p:sldId id="473" r:id="rId12"/>
    <p:sldId id="476" r:id="rId13"/>
    <p:sldId id="478" r:id="rId14"/>
    <p:sldId id="477" r:id="rId15"/>
    <p:sldId id="474" r:id="rId16"/>
    <p:sldId id="480" r:id="rId17"/>
    <p:sldId id="479" r:id="rId18"/>
  </p:sldIdLst>
  <p:sldSz cx="9144000" cy="6858000" type="screen4x3"/>
  <p:notesSz cx="7102475" cy="9388475"/>
  <p:defaultTextStyle>
    <a:defPPr>
      <a:defRPr lang="en-CA"/>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879657-4603-EA3E-F906-30AC59F68A45}" name="Manolopoulos, Helen" initials="MH" userId="S::Helen.Manolopoulos@arcadis-canada.com::c1ba44b2-9cc9-4121-b60d-7c715a0e7a6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ny Brown" initials="TB" lastIdx="7" clrIdx="0"/>
  <p:cmAuthor id="2" name="Wiatzka, Gerd" initials="WG" lastIdx="1" clrIdx="1">
    <p:extLst>
      <p:ext uri="{19B8F6BF-5375-455C-9EA6-DF929625EA0E}">
        <p15:presenceInfo xmlns:p15="http://schemas.microsoft.com/office/powerpoint/2012/main" userId="S::Gerd.Wiatzka@arcadis-canada.com::21500b4e-ef50-4ba0-a147-f823e223fe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10F"/>
    <a:srgbClr val="FAD1B8"/>
    <a:srgbClr val="0000CC"/>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5B5240-3278-47C1-B7FC-1BDF9CF38A4D}" v="14" dt="2023-03-03T15:00:41.039"/>
    <p1510:client id="{C1C94CDA-F098-4A1A-832F-DD985EC40718}" v="94" dt="2023-03-03T15:19:13.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507" autoAdjust="0"/>
  </p:normalViewPr>
  <p:slideViewPr>
    <p:cSldViewPr>
      <p:cViewPr varScale="1">
        <p:scale>
          <a:sx n="85" d="100"/>
          <a:sy n="85" d="100"/>
        </p:scale>
        <p:origin x="117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0"/>
    </p:cViewPr>
  </p:sorterViewPr>
  <p:notesViewPr>
    <p:cSldViewPr>
      <p:cViewPr varScale="1">
        <p:scale>
          <a:sx n="62" d="100"/>
          <a:sy n="62" d="100"/>
        </p:scale>
        <p:origin x="3139"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atzka, Gerd" userId="21500b4e-ef50-4ba0-a147-f823e223fe19" providerId="ADAL" clId="{435B5240-3278-47C1-B7FC-1BDF9CF38A4D}"/>
    <pc:docChg chg="custSel modSld">
      <pc:chgData name="Wiatzka, Gerd" userId="21500b4e-ef50-4ba0-a147-f823e223fe19" providerId="ADAL" clId="{435B5240-3278-47C1-B7FC-1BDF9CF38A4D}" dt="2023-03-03T15:20:07.036" v="10" actId="208"/>
      <pc:docMkLst>
        <pc:docMk/>
      </pc:docMkLst>
      <pc:sldChg chg="modSp mod">
        <pc:chgData name="Wiatzka, Gerd" userId="21500b4e-ef50-4ba0-a147-f823e223fe19" providerId="ADAL" clId="{435B5240-3278-47C1-B7FC-1BDF9CF38A4D}" dt="2023-03-03T15:20:07.036" v="10" actId="208"/>
        <pc:sldMkLst>
          <pc:docMk/>
          <pc:sldMk cId="0" sldId="259"/>
        </pc:sldMkLst>
        <pc:spChg chg="mod">
          <ac:chgData name="Wiatzka, Gerd" userId="21500b4e-ef50-4ba0-a147-f823e223fe19" providerId="ADAL" clId="{435B5240-3278-47C1-B7FC-1BDF9CF38A4D}" dt="2023-03-03T15:20:07.036" v="10" actId="208"/>
          <ac:spMkLst>
            <pc:docMk/>
            <pc:sldMk cId="0" sldId="259"/>
            <ac:spMk id="5" creationId="{E3E0BB79-94F1-C92B-7C47-63BE5B2697D4}"/>
          </ac:spMkLst>
        </pc:spChg>
      </pc:sldChg>
      <pc:sldChg chg="modSp mod">
        <pc:chgData name="Wiatzka, Gerd" userId="21500b4e-ef50-4ba0-a147-f823e223fe19" providerId="ADAL" clId="{435B5240-3278-47C1-B7FC-1BDF9CF38A4D}" dt="2023-03-03T14:57:20.112" v="1" actId="13926"/>
        <pc:sldMkLst>
          <pc:docMk/>
          <pc:sldMk cId="0" sldId="470"/>
        </pc:sldMkLst>
        <pc:spChg chg="mod">
          <ac:chgData name="Wiatzka, Gerd" userId="21500b4e-ef50-4ba0-a147-f823e223fe19" providerId="ADAL" clId="{435B5240-3278-47C1-B7FC-1BDF9CF38A4D}" dt="2023-03-03T14:57:20.112" v="1" actId="13926"/>
          <ac:spMkLst>
            <pc:docMk/>
            <pc:sldMk cId="0" sldId="470"/>
            <ac:spMk id="12290" creationId="{6910C61E-2E8D-DA99-3B09-C61BA0E2557C}"/>
          </ac:spMkLst>
        </pc:spChg>
      </pc:sldChg>
      <pc:sldChg chg="modSp">
        <pc:chgData name="Wiatzka, Gerd" userId="21500b4e-ef50-4ba0-a147-f823e223fe19" providerId="ADAL" clId="{435B5240-3278-47C1-B7FC-1BDF9CF38A4D}" dt="2023-03-03T14:59:14.438" v="3" actId="1076"/>
        <pc:sldMkLst>
          <pc:docMk/>
          <pc:sldMk cId="0" sldId="471"/>
        </pc:sldMkLst>
        <pc:spChg chg="mod">
          <ac:chgData name="Wiatzka, Gerd" userId="21500b4e-ef50-4ba0-a147-f823e223fe19" providerId="ADAL" clId="{435B5240-3278-47C1-B7FC-1BDF9CF38A4D}" dt="2023-03-03T14:59:14.438" v="3" actId="1076"/>
          <ac:spMkLst>
            <pc:docMk/>
            <pc:sldMk cId="0" sldId="471"/>
            <ac:spMk id="15364" creationId="{356BE63D-F72B-EF6C-4E49-F73F64E21D1B}"/>
          </ac:spMkLst>
        </pc:spChg>
      </pc:sldChg>
      <pc:sldChg chg="addSp modSp mod delCm">
        <pc:chgData name="Wiatzka, Gerd" userId="21500b4e-ef50-4ba0-a147-f823e223fe19" providerId="ADAL" clId="{435B5240-3278-47C1-B7FC-1BDF9CF38A4D}" dt="2023-03-03T14:59:51" v="8" actId="1076"/>
        <pc:sldMkLst>
          <pc:docMk/>
          <pc:sldMk cId="0" sldId="472"/>
        </pc:sldMkLst>
        <pc:spChg chg="add mod ord">
          <ac:chgData name="Wiatzka, Gerd" userId="21500b4e-ef50-4ba0-a147-f823e223fe19" providerId="ADAL" clId="{435B5240-3278-47C1-B7FC-1BDF9CF38A4D}" dt="2023-03-03T14:59:51" v="8" actId="1076"/>
          <ac:spMkLst>
            <pc:docMk/>
            <pc:sldMk cId="0" sldId="472"/>
            <ac:spMk id="2" creationId="{48FA3F8B-BDB4-3744-A217-7C28816E92AA}"/>
          </ac:spMkLst>
        </pc:spChg>
        <pc:spChg chg="mod">
          <ac:chgData name="Wiatzka, Gerd" userId="21500b4e-ef50-4ba0-a147-f823e223fe19" providerId="ADAL" clId="{435B5240-3278-47C1-B7FC-1BDF9CF38A4D}" dt="2023-03-03T14:59:34.887" v="6" actId="1076"/>
          <ac:spMkLst>
            <pc:docMk/>
            <pc:sldMk cId="0" sldId="472"/>
            <ac:spMk id="6" creationId="{FE2EB262-F75C-E607-7452-A69B7B86E25A}"/>
          </ac:spMkLst>
        </pc:spChg>
        <pc:extLst>
          <p:ext xmlns:p="http://schemas.openxmlformats.org/presentationml/2006/main" uri="{D6D511B9-2390-475A-947B-AFAB55BFBCF1}">
            <pc226:cmChg xmlns:pc226="http://schemas.microsoft.com/office/powerpoint/2022/06/main/command" chg="del">
              <pc226:chgData name="Wiatzka, Gerd" userId="21500b4e-ef50-4ba0-a147-f823e223fe19" providerId="ADAL" clId="{435B5240-3278-47C1-B7FC-1BDF9CF38A4D}" dt="2023-03-03T14:58:08.269" v="2"/>
              <pc2:cmMkLst xmlns:pc2="http://schemas.microsoft.com/office/powerpoint/2019/9/main/command">
                <pc:docMk/>
                <pc:sldMk cId="0" sldId="472"/>
                <pc2:cmMk id="{414047A4-341B-4BC3-865F-0C0CF04D8DCC}"/>
              </pc2:cmMkLst>
            </pc226:cmChg>
          </p:ext>
        </pc:extLst>
      </pc:sldChg>
      <pc:sldChg chg="delCm">
        <pc:chgData name="Wiatzka, Gerd" userId="21500b4e-ef50-4ba0-a147-f823e223fe19" providerId="ADAL" clId="{435B5240-3278-47C1-B7FC-1BDF9CF38A4D}" dt="2023-03-03T14:40:58.654" v="0" actId="1592"/>
        <pc:sldMkLst>
          <pc:docMk/>
          <pc:sldMk cId="0" sldId="474"/>
        </pc:sldMkLst>
      </pc:sldChg>
      <pc:sldChg chg="modSp">
        <pc:chgData name="Wiatzka, Gerd" userId="21500b4e-ef50-4ba0-a147-f823e223fe19" providerId="ADAL" clId="{435B5240-3278-47C1-B7FC-1BDF9CF38A4D}" dt="2023-03-03T15:00:41.039" v="9" actId="1076"/>
        <pc:sldMkLst>
          <pc:docMk/>
          <pc:sldMk cId="0" sldId="479"/>
        </pc:sldMkLst>
        <pc:spChg chg="mod">
          <ac:chgData name="Wiatzka, Gerd" userId="21500b4e-ef50-4ba0-a147-f823e223fe19" providerId="ADAL" clId="{435B5240-3278-47C1-B7FC-1BDF9CF38A4D}" dt="2023-03-03T15:00:41.039" v="9" actId="1076"/>
          <ac:spMkLst>
            <pc:docMk/>
            <pc:sldMk cId="0" sldId="479"/>
            <ac:spMk id="28675" creationId="{B59A7731-D112-27BE-EE07-55E1EC6EC7B0}"/>
          </ac:spMkLst>
        </pc:spChg>
      </pc:sldChg>
    </pc:docChg>
  </pc:docChgLst>
  <pc:docChgLst>
    <pc:chgData name="Manolopoulos, Helen" userId="c1ba44b2-9cc9-4121-b60d-7c715a0e7a6b" providerId="ADAL" clId="{C1C94CDA-F098-4A1A-832F-DD985EC40718}"/>
    <pc:docChg chg="undo custSel modSld">
      <pc:chgData name="Manolopoulos, Helen" userId="c1ba44b2-9cc9-4121-b60d-7c715a0e7a6b" providerId="ADAL" clId="{C1C94CDA-F098-4A1A-832F-DD985EC40718}" dt="2023-03-03T15:19:13.283" v="89" actId="20577"/>
      <pc:docMkLst>
        <pc:docMk/>
      </pc:docMkLst>
      <pc:sldChg chg="modSp mod">
        <pc:chgData name="Manolopoulos, Helen" userId="c1ba44b2-9cc9-4121-b60d-7c715a0e7a6b" providerId="ADAL" clId="{C1C94CDA-F098-4A1A-832F-DD985EC40718}" dt="2023-03-03T14:44:39.339" v="2" actId="1076"/>
        <pc:sldMkLst>
          <pc:docMk/>
          <pc:sldMk cId="0" sldId="259"/>
        </pc:sldMkLst>
        <pc:spChg chg="mod">
          <ac:chgData name="Manolopoulos, Helen" userId="c1ba44b2-9cc9-4121-b60d-7c715a0e7a6b" providerId="ADAL" clId="{C1C94CDA-F098-4A1A-832F-DD985EC40718}" dt="2023-03-03T14:44:39.339" v="2" actId="1076"/>
          <ac:spMkLst>
            <pc:docMk/>
            <pc:sldMk cId="0" sldId="259"/>
            <ac:spMk id="6" creationId="{35D5D50B-81B7-F65F-8914-36DA1B8A6ACC}"/>
          </ac:spMkLst>
        </pc:spChg>
        <pc:spChg chg="mod">
          <ac:chgData name="Manolopoulos, Helen" userId="c1ba44b2-9cc9-4121-b60d-7c715a0e7a6b" providerId="ADAL" clId="{C1C94CDA-F098-4A1A-832F-DD985EC40718}" dt="2023-03-03T14:44:25.975" v="1" actId="20577"/>
          <ac:spMkLst>
            <pc:docMk/>
            <pc:sldMk cId="0" sldId="259"/>
            <ac:spMk id="10244" creationId="{13DE77FA-E62A-F31E-6368-8F08765A104A}"/>
          </ac:spMkLst>
        </pc:spChg>
      </pc:sldChg>
      <pc:sldChg chg="modSp mod">
        <pc:chgData name="Manolopoulos, Helen" userId="c1ba44b2-9cc9-4121-b60d-7c715a0e7a6b" providerId="ADAL" clId="{C1C94CDA-F098-4A1A-832F-DD985EC40718}" dt="2023-03-03T14:56:18.880" v="43" actId="20577"/>
        <pc:sldMkLst>
          <pc:docMk/>
          <pc:sldMk cId="0" sldId="470"/>
        </pc:sldMkLst>
        <pc:spChg chg="mod">
          <ac:chgData name="Manolopoulos, Helen" userId="c1ba44b2-9cc9-4121-b60d-7c715a0e7a6b" providerId="ADAL" clId="{C1C94CDA-F098-4A1A-832F-DD985EC40718}" dt="2023-03-03T14:56:18.880" v="43" actId="20577"/>
          <ac:spMkLst>
            <pc:docMk/>
            <pc:sldMk cId="0" sldId="470"/>
            <ac:spMk id="12290" creationId="{6910C61E-2E8D-DA99-3B09-C61BA0E2557C}"/>
          </ac:spMkLst>
        </pc:spChg>
      </pc:sldChg>
      <pc:sldChg chg="addCm">
        <pc:chgData name="Manolopoulos, Helen" userId="c1ba44b2-9cc9-4121-b60d-7c715a0e7a6b" providerId="ADAL" clId="{C1C94CDA-F098-4A1A-832F-DD985EC40718}" dt="2023-03-03T14:54:18.635" v="40"/>
        <pc:sldMkLst>
          <pc:docMk/>
          <pc:sldMk cId="0" sldId="472"/>
        </pc:sldMkLst>
        <pc:extLst>
          <p:ext xmlns:p="http://schemas.openxmlformats.org/presentationml/2006/main" uri="{D6D511B9-2390-475A-947B-AFAB55BFBCF1}">
            <pc226:cmChg xmlns:pc226="http://schemas.microsoft.com/office/powerpoint/2022/06/main/command" chg="add">
              <pc226:chgData name="Manolopoulos, Helen" userId="c1ba44b2-9cc9-4121-b60d-7c715a0e7a6b" providerId="ADAL" clId="{C1C94CDA-F098-4A1A-832F-DD985EC40718}" dt="2023-03-03T14:54:18.635" v="40"/>
              <pc2:cmMkLst xmlns:pc2="http://schemas.microsoft.com/office/powerpoint/2019/9/main/command">
                <pc:docMk/>
                <pc:sldMk cId="0" sldId="472"/>
                <pc2:cmMk id="{414047A4-341B-4BC3-865F-0C0CF04D8DCC}"/>
              </pc2:cmMkLst>
            </pc226:cmChg>
          </p:ext>
        </pc:extLst>
      </pc:sldChg>
      <pc:sldChg chg="modSp mod">
        <pc:chgData name="Manolopoulos, Helen" userId="c1ba44b2-9cc9-4121-b60d-7c715a0e7a6b" providerId="ADAL" clId="{C1C94CDA-F098-4A1A-832F-DD985EC40718}" dt="2023-03-03T14:56:55.765" v="45" actId="20577"/>
        <pc:sldMkLst>
          <pc:docMk/>
          <pc:sldMk cId="0" sldId="473"/>
        </pc:sldMkLst>
        <pc:spChg chg="mod">
          <ac:chgData name="Manolopoulos, Helen" userId="c1ba44b2-9cc9-4121-b60d-7c715a0e7a6b" providerId="ADAL" clId="{C1C94CDA-F098-4A1A-832F-DD985EC40718}" dt="2023-03-03T14:56:55.765" v="45" actId="20577"/>
          <ac:spMkLst>
            <pc:docMk/>
            <pc:sldMk cId="0" sldId="473"/>
            <ac:spMk id="19460" creationId="{06941D6D-73E8-D52E-20A6-F3611E879137}"/>
          </ac:spMkLst>
        </pc:spChg>
      </pc:sldChg>
      <pc:sldChg chg="modSp mod">
        <pc:chgData name="Manolopoulos, Helen" userId="c1ba44b2-9cc9-4121-b60d-7c715a0e7a6b" providerId="ADAL" clId="{C1C94CDA-F098-4A1A-832F-DD985EC40718}" dt="2023-03-03T14:56:10.447" v="41" actId="207"/>
        <pc:sldMkLst>
          <pc:docMk/>
          <pc:sldMk cId="0" sldId="475"/>
        </pc:sldMkLst>
        <pc:spChg chg="mod">
          <ac:chgData name="Manolopoulos, Helen" userId="c1ba44b2-9cc9-4121-b60d-7c715a0e7a6b" providerId="ADAL" clId="{C1C94CDA-F098-4A1A-832F-DD985EC40718}" dt="2023-03-03T14:56:10.447" v="41" actId="207"/>
          <ac:spMkLst>
            <pc:docMk/>
            <pc:sldMk cId="0" sldId="475"/>
            <ac:spMk id="17412" creationId="{570070CA-C2E5-9F7C-7F73-E1EAA7040A8C}"/>
          </ac:spMkLst>
        </pc:spChg>
      </pc:sldChg>
      <pc:sldChg chg="modSp mod">
        <pc:chgData name="Manolopoulos, Helen" userId="c1ba44b2-9cc9-4121-b60d-7c715a0e7a6b" providerId="ADAL" clId="{C1C94CDA-F098-4A1A-832F-DD985EC40718}" dt="2023-03-03T14:59:22.380" v="49" actId="6549"/>
        <pc:sldMkLst>
          <pc:docMk/>
          <pc:sldMk cId="0" sldId="476"/>
        </pc:sldMkLst>
        <pc:spChg chg="mod">
          <ac:chgData name="Manolopoulos, Helen" userId="c1ba44b2-9cc9-4121-b60d-7c715a0e7a6b" providerId="ADAL" clId="{C1C94CDA-F098-4A1A-832F-DD985EC40718}" dt="2023-03-03T14:59:22.380" v="49" actId="6549"/>
          <ac:spMkLst>
            <pc:docMk/>
            <pc:sldMk cId="0" sldId="476"/>
            <ac:spMk id="21508" creationId="{7411C0E7-EF8C-E74E-EC53-02EEC6EC3565}"/>
          </ac:spMkLst>
        </pc:spChg>
      </pc:sldChg>
      <pc:sldChg chg="modSp mod">
        <pc:chgData name="Manolopoulos, Helen" userId="c1ba44b2-9cc9-4121-b60d-7c715a0e7a6b" providerId="ADAL" clId="{C1C94CDA-F098-4A1A-832F-DD985EC40718}" dt="2023-03-03T15:09:59.803" v="50" actId="20577"/>
        <pc:sldMkLst>
          <pc:docMk/>
          <pc:sldMk cId="0" sldId="478"/>
        </pc:sldMkLst>
        <pc:spChg chg="mod">
          <ac:chgData name="Manolopoulos, Helen" userId="c1ba44b2-9cc9-4121-b60d-7c715a0e7a6b" providerId="ADAL" clId="{C1C94CDA-F098-4A1A-832F-DD985EC40718}" dt="2023-03-03T15:09:59.803" v="50" actId="20577"/>
          <ac:spMkLst>
            <pc:docMk/>
            <pc:sldMk cId="0" sldId="478"/>
            <ac:spMk id="22532" creationId="{8158CEF5-54AF-DF8E-31B7-8B1DC7E9A48E}"/>
          </ac:spMkLst>
        </pc:spChg>
      </pc:sldChg>
      <pc:sldChg chg="modSp mod">
        <pc:chgData name="Manolopoulos, Helen" userId="c1ba44b2-9cc9-4121-b60d-7c715a0e7a6b" providerId="ADAL" clId="{C1C94CDA-F098-4A1A-832F-DD985EC40718}" dt="2023-03-03T15:19:13.283" v="89" actId="20577"/>
        <pc:sldMkLst>
          <pc:docMk/>
          <pc:sldMk cId="0" sldId="479"/>
        </pc:sldMkLst>
        <pc:spChg chg="mod">
          <ac:chgData name="Manolopoulos, Helen" userId="c1ba44b2-9cc9-4121-b60d-7c715a0e7a6b" providerId="ADAL" clId="{C1C94CDA-F098-4A1A-832F-DD985EC40718}" dt="2023-03-03T15:19:13.283" v="89" actId="20577"/>
          <ac:spMkLst>
            <pc:docMk/>
            <pc:sldMk cId="0" sldId="479"/>
            <ac:spMk id="28675" creationId="{B59A7731-D112-27BE-EE07-55E1EC6EC7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C1AF9B1D-C986-C8D1-89E7-E865B00092C0}"/>
              </a:ext>
            </a:extLst>
          </p:cNvPr>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2104" tIns="46052" rIns="92104" bIns="46052" numCol="1" anchor="t" anchorCtr="0" compatLnSpc="1">
            <a:prstTxWarp prst="textNoShape">
              <a:avLst/>
            </a:prstTxWarp>
          </a:bodyPr>
          <a:lstStyle>
            <a:lvl1pPr eaLnBrk="1" hangingPunct="1">
              <a:defRPr sz="1200"/>
            </a:lvl1pPr>
          </a:lstStyle>
          <a:p>
            <a:pPr>
              <a:defRPr/>
            </a:pPr>
            <a:endParaRPr lang="en-US"/>
          </a:p>
        </p:txBody>
      </p:sp>
      <p:sp>
        <p:nvSpPr>
          <p:cNvPr id="82947" name="Rectangle 3">
            <a:extLst>
              <a:ext uri="{FF2B5EF4-FFF2-40B4-BE49-F238E27FC236}">
                <a16:creationId xmlns:a16="http://schemas.microsoft.com/office/drawing/2014/main" id="{39EE8C81-9DFF-E922-1490-F89465D9F1CA}"/>
              </a:ext>
            </a:extLst>
          </p:cNvPr>
          <p:cNvSpPr>
            <a:spLocks noGrp="1" noChangeArrowheads="1"/>
          </p:cNvSpPr>
          <p:nvPr>
            <p:ph type="dt" sz="quarter" idx="1"/>
          </p:nvPr>
        </p:nvSpPr>
        <p:spPr bwMode="auto">
          <a:xfrm>
            <a:off x="4022725" y="0"/>
            <a:ext cx="3078163" cy="468313"/>
          </a:xfrm>
          <a:prstGeom prst="rect">
            <a:avLst/>
          </a:prstGeom>
          <a:noFill/>
          <a:ln w="9525">
            <a:noFill/>
            <a:miter lim="800000"/>
            <a:headEnd/>
            <a:tailEnd/>
          </a:ln>
          <a:effectLst/>
        </p:spPr>
        <p:txBody>
          <a:bodyPr vert="horz" wrap="square" lIns="92104" tIns="46052" rIns="92104" bIns="46052" numCol="1" anchor="t" anchorCtr="0" compatLnSpc="1">
            <a:prstTxWarp prst="textNoShape">
              <a:avLst/>
            </a:prstTxWarp>
          </a:bodyPr>
          <a:lstStyle>
            <a:lvl1pPr algn="r" eaLnBrk="1" hangingPunct="1">
              <a:defRPr sz="1200"/>
            </a:lvl1pPr>
          </a:lstStyle>
          <a:p>
            <a:pPr>
              <a:defRPr/>
            </a:pPr>
            <a:endParaRPr lang="en-US"/>
          </a:p>
        </p:txBody>
      </p:sp>
      <p:sp>
        <p:nvSpPr>
          <p:cNvPr id="82948" name="Rectangle 4">
            <a:extLst>
              <a:ext uri="{FF2B5EF4-FFF2-40B4-BE49-F238E27FC236}">
                <a16:creationId xmlns:a16="http://schemas.microsoft.com/office/drawing/2014/main" id="{A32BC42B-9091-5A17-0176-0E08A4E718C1}"/>
              </a:ext>
            </a:extLst>
          </p:cNvPr>
          <p:cNvSpPr>
            <a:spLocks noGrp="1" noChangeArrowheads="1"/>
          </p:cNvSpPr>
          <p:nvPr>
            <p:ph type="ftr" sz="quarter" idx="2"/>
          </p:nvPr>
        </p:nvSpPr>
        <p:spPr bwMode="auto">
          <a:xfrm>
            <a:off x="0" y="8918575"/>
            <a:ext cx="3078163" cy="468313"/>
          </a:xfrm>
          <a:prstGeom prst="rect">
            <a:avLst/>
          </a:prstGeom>
          <a:noFill/>
          <a:ln w="9525">
            <a:noFill/>
            <a:miter lim="800000"/>
            <a:headEnd/>
            <a:tailEnd/>
          </a:ln>
          <a:effectLst/>
        </p:spPr>
        <p:txBody>
          <a:bodyPr vert="horz" wrap="square" lIns="92104" tIns="46052" rIns="92104" bIns="46052" numCol="1" anchor="b" anchorCtr="0" compatLnSpc="1">
            <a:prstTxWarp prst="textNoShape">
              <a:avLst/>
            </a:prstTxWarp>
          </a:bodyPr>
          <a:lstStyle>
            <a:lvl1pPr eaLnBrk="1" hangingPunct="1">
              <a:defRPr sz="1200"/>
            </a:lvl1pPr>
          </a:lstStyle>
          <a:p>
            <a:pPr>
              <a:defRPr/>
            </a:pPr>
            <a:endParaRPr lang="en-US"/>
          </a:p>
        </p:txBody>
      </p:sp>
      <p:sp>
        <p:nvSpPr>
          <p:cNvPr id="82949" name="Rectangle 5">
            <a:extLst>
              <a:ext uri="{FF2B5EF4-FFF2-40B4-BE49-F238E27FC236}">
                <a16:creationId xmlns:a16="http://schemas.microsoft.com/office/drawing/2014/main" id="{3AA4F39E-4399-1CE5-3641-7770B9667398}"/>
              </a:ext>
            </a:extLst>
          </p:cNvPr>
          <p:cNvSpPr>
            <a:spLocks noGrp="1" noChangeArrowheads="1"/>
          </p:cNvSpPr>
          <p:nvPr>
            <p:ph type="sldNum" sz="quarter" idx="3"/>
          </p:nvPr>
        </p:nvSpPr>
        <p:spPr bwMode="auto">
          <a:xfrm>
            <a:off x="4022725" y="8918575"/>
            <a:ext cx="3078163" cy="468313"/>
          </a:xfrm>
          <a:prstGeom prst="rect">
            <a:avLst/>
          </a:prstGeom>
          <a:noFill/>
          <a:ln w="9525">
            <a:noFill/>
            <a:miter lim="800000"/>
            <a:headEnd/>
            <a:tailEnd/>
          </a:ln>
          <a:effectLst/>
        </p:spPr>
        <p:txBody>
          <a:bodyPr vert="horz" wrap="square" lIns="92104" tIns="46052" rIns="92104" bIns="46052" numCol="1" anchor="b" anchorCtr="0" compatLnSpc="1">
            <a:prstTxWarp prst="textNoShape">
              <a:avLst/>
            </a:prstTxWarp>
          </a:bodyPr>
          <a:lstStyle>
            <a:lvl1pPr algn="r" eaLnBrk="1" hangingPunct="1">
              <a:defRPr sz="1200"/>
            </a:lvl1pPr>
          </a:lstStyle>
          <a:p>
            <a:pPr>
              <a:defRPr/>
            </a:pPr>
            <a:fld id="{D648384C-998E-49DC-854F-62B1FDC5A33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48AB5D-107B-E58B-340A-BCB3D19964BE}"/>
              </a:ext>
            </a:extLst>
          </p:cNvPr>
          <p:cNvSpPr>
            <a:spLocks noGrp="1"/>
          </p:cNvSpPr>
          <p:nvPr>
            <p:ph type="hdr" sz="quarter"/>
          </p:nvPr>
        </p:nvSpPr>
        <p:spPr>
          <a:xfrm>
            <a:off x="0" y="0"/>
            <a:ext cx="3078163" cy="468313"/>
          </a:xfrm>
          <a:prstGeom prst="rect">
            <a:avLst/>
          </a:prstGeom>
        </p:spPr>
        <p:txBody>
          <a:bodyPr vert="horz" lIns="92104" tIns="46052" rIns="92104" bIns="46052" rtlCol="0"/>
          <a:lstStyle>
            <a:lvl1pPr algn="l" eaLnBrk="1" hangingPunct="1">
              <a:defRPr sz="1200"/>
            </a:lvl1pPr>
          </a:lstStyle>
          <a:p>
            <a:pPr>
              <a:defRPr/>
            </a:pPr>
            <a:endParaRPr lang="en-CA"/>
          </a:p>
        </p:txBody>
      </p:sp>
      <p:sp>
        <p:nvSpPr>
          <p:cNvPr id="3" name="Date Placeholder 2">
            <a:extLst>
              <a:ext uri="{FF2B5EF4-FFF2-40B4-BE49-F238E27FC236}">
                <a16:creationId xmlns:a16="http://schemas.microsoft.com/office/drawing/2014/main" id="{702F0A53-1791-9E93-8C31-828EE609E1A0}"/>
              </a:ext>
            </a:extLst>
          </p:cNvPr>
          <p:cNvSpPr>
            <a:spLocks noGrp="1"/>
          </p:cNvSpPr>
          <p:nvPr>
            <p:ph type="dt" idx="1"/>
          </p:nvPr>
        </p:nvSpPr>
        <p:spPr>
          <a:xfrm>
            <a:off x="4022725" y="0"/>
            <a:ext cx="3078163" cy="468313"/>
          </a:xfrm>
          <a:prstGeom prst="rect">
            <a:avLst/>
          </a:prstGeom>
        </p:spPr>
        <p:txBody>
          <a:bodyPr vert="horz" lIns="92104" tIns="46052" rIns="92104" bIns="46052" rtlCol="0"/>
          <a:lstStyle>
            <a:lvl1pPr algn="r" eaLnBrk="1" hangingPunct="1">
              <a:defRPr sz="1200"/>
            </a:lvl1pPr>
          </a:lstStyle>
          <a:p>
            <a:pPr>
              <a:defRPr/>
            </a:pPr>
            <a:fld id="{D9C93CD5-8F28-4DB6-BF04-C803CBD52FBD}" type="datetimeFigureOut">
              <a:rPr lang="en-CA"/>
              <a:pPr>
                <a:defRPr/>
              </a:pPr>
              <a:t>2023-03-02</a:t>
            </a:fld>
            <a:endParaRPr lang="en-CA" dirty="0"/>
          </a:p>
        </p:txBody>
      </p:sp>
      <p:sp>
        <p:nvSpPr>
          <p:cNvPr id="4" name="Slide Image Placeholder 3">
            <a:extLst>
              <a:ext uri="{FF2B5EF4-FFF2-40B4-BE49-F238E27FC236}">
                <a16:creationId xmlns:a16="http://schemas.microsoft.com/office/drawing/2014/main" id="{F74377CB-B075-7F82-7B4F-EE03597C26B9}"/>
              </a:ext>
            </a:extLst>
          </p:cNvPr>
          <p:cNvSpPr>
            <a:spLocks noGrp="1" noRot="1" noChangeAspect="1"/>
          </p:cNvSpPr>
          <p:nvPr>
            <p:ph type="sldImg" idx="2"/>
          </p:nvPr>
        </p:nvSpPr>
        <p:spPr>
          <a:xfrm>
            <a:off x="1204913" y="704850"/>
            <a:ext cx="4692650" cy="3521075"/>
          </a:xfrm>
          <a:prstGeom prst="rect">
            <a:avLst/>
          </a:prstGeom>
          <a:noFill/>
          <a:ln w="12700">
            <a:solidFill>
              <a:prstClr val="black"/>
            </a:solidFill>
          </a:ln>
        </p:spPr>
        <p:txBody>
          <a:bodyPr vert="horz" lIns="92104" tIns="46052" rIns="92104" bIns="46052" rtlCol="0" anchor="ctr"/>
          <a:lstStyle/>
          <a:p>
            <a:pPr lvl="0"/>
            <a:endParaRPr lang="en-CA" noProof="0" dirty="0"/>
          </a:p>
        </p:txBody>
      </p:sp>
      <p:sp>
        <p:nvSpPr>
          <p:cNvPr id="5" name="Notes Placeholder 4">
            <a:extLst>
              <a:ext uri="{FF2B5EF4-FFF2-40B4-BE49-F238E27FC236}">
                <a16:creationId xmlns:a16="http://schemas.microsoft.com/office/drawing/2014/main" id="{5FD98EA9-CA5C-5869-0305-34721BA31E4C}"/>
              </a:ext>
            </a:extLst>
          </p:cNvPr>
          <p:cNvSpPr>
            <a:spLocks noGrp="1"/>
          </p:cNvSpPr>
          <p:nvPr>
            <p:ph type="body" sz="quarter" idx="3"/>
          </p:nvPr>
        </p:nvSpPr>
        <p:spPr>
          <a:xfrm>
            <a:off x="711200" y="4459288"/>
            <a:ext cx="5680075" cy="4224337"/>
          </a:xfrm>
          <a:prstGeom prst="rect">
            <a:avLst/>
          </a:prstGeom>
        </p:spPr>
        <p:txBody>
          <a:bodyPr vert="horz" lIns="92104" tIns="46052" rIns="92104" bIns="4605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F8F6124B-0485-A636-290E-A6A1737BC43B}"/>
              </a:ext>
            </a:extLst>
          </p:cNvPr>
          <p:cNvSpPr>
            <a:spLocks noGrp="1"/>
          </p:cNvSpPr>
          <p:nvPr>
            <p:ph type="ftr" sz="quarter" idx="4"/>
          </p:nvPr>
        </p:nvSpPr>
        <p:spPr>
          <a:xfrm>
            <a:off x="0" y="8918575"/>
            <a:ext cx="3078163" cy="468313"/>
          </a:xfrm>
          <a:prstGeom prst="rect">
            <a:avLst/>
          </a:prstGeom>
        </p:spPr>
        <p:txBody>
          <a:bodyPr vert="horz" lIns="92104" tIns="46052" rIns="92104" bIns="46052" rtlCol="0" anchor="b"/>
          <a:lstStyle>
            <a:lvl1pPr algn="l" eaLnBrk="1" hangingPunct="1">
              <a:defRPr sz="1200"/>
            </a:lvl1pPr>
          </a:lstStyle>
          <a:p>
            <a:pPr>
              <a:defRPr/>
            </a:pPr>
            <a:endParaRPr lang="en-CA"/>
          </a:p>
        </p:txBody>
      </p:sp>
      <p:sp>
        <p:nvSpPr>
          <p:cNvPr id="7" name="Slide Number Placeholder 6">
            <a:extLst>
              <a:ext uri="{FF2B5EF4-FFF2-40B4-BE49-F238E27FC236}">
                <a16:creationId xmlns:a16="http://schemas.microsoft.com/office/drawing/2014/main" id="{24546316-FB37-DD7B-EA4F-198F731ECE77}"/>
              </a:ext>
            </a:extLst>
          </p:cNvPr>
          <p:cNvSpPr>
            <a:spLocks noGrp="1"/>
          </p:cNvSpPr>
          <p:nvPr>
            <p:ph type="sldNum" sz="quarter" idx="5"/>
          </p:nvPr>
        </p:nvSpPr>
        <p:spPr>
          <a:xfrm>
            <a:off x="4022725" y="8918575"/>
            <a:ext cx="3078163" cy="468313"/>
          </a:xfrm>
          <a:prstGeom prst="rect">
            <a:avLst/>
          </a:prstGeom>
        </p:spPr>
        <p:txBody>
          <a:bodyPr vert="horz" wrap="square" lIns="92104" tIns="46052" rIns="92104" bIns="46052" numCol="1" anchor="b" anchorCtr="0" compatLnSpc="1">
            <a:prstTxWarp prst="textNoShape">
              <a:avLst/>
            </a:prstTxWarp>
          </a:bodyPr>
          <a:lstStyle>
            <a:lvl1pPr algn="r" eaLnBrk="1" hangingPunct="1">
              <a:defRPr sz="1200"/>
            </a:lvl1pPr>
          </a:lstStyle>
          <a:p>
            <a:pPr>
              <a:defRPr/>
            </a:pPr>
            <a:fld id="{9B561FCB-F5F2-43F4-BAF3-40B559ED6B8D}" type="slidenum">
              <a:rPr lang="en-CA" altLang="en-US"/>
              <a:pPr>
                <a:defRPr/>
              </a:pPr>
              <a:t>‹#›</a:t>
            </a:fld>
            <a:endParaRPr lang="en-CA"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EC3101C-8755-4871-11C8-1D0F350051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CD90A315-7030-9935-DA75-A31725FFF4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a:extLst>
              <a:ext uri="{FF2B5EF4-FFF2-40B4-BE49-F238E27FC236}">
                <a16:creationId xmlns:a16="http://schemas.microsoft.com/office/drawing/2014/main" id="{91FAC915-CB75-FD30-1C89-A07B75DC75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3900" indent="-277813">
              <a:spcBef>
                <a:spcPct val="30000"/>
              </a:spcBef>
              <a:defRPr sz="1200">
                <a:solidFill>
                  <a:schemeClr val="tx1"/>
                </a:solidFill>
                <a:latin typeface="Calibri" panose="020F0502020204030204" pitchFamily="34" charset="0"/>
              </a:defRPr>
            </a:lvl2pPr>
            <a:lvl3pPr marL="1112838" indent="-222250">
              <a:spcBef>
                <a:spcPct val="30000"/>
              </a:spcBef>
              <a:defRPr sz="1200">
                <a:solidFill>
                  <a:schemeClr val="tx1"/>
                </a:solidFill>
                <a:latin typeface="Calibri" panose="020F0502020204030204" pitchFamily="34" charset="0"/>
              </a:defRPr>
            </a:lvl3pPr>
            <a:lvl4pPr marL="1558925" indent="-222250">
              <a:spcBef>
                <a:spcPct val="30000"/>
              </a:spcBef>
              <a:defRPr sz="1200">
                <a:solidFill>
                  <a:schemeClr val="tx1"/>
                </a:solidFill>
                <a:latin typeface="Calibri" panose="020F0502020204030204" pitchFamily="34" charset="0"/>
              </a:defRPr>
            </a:lvl4pPr>
            <a:lvl5pPr marL="2005013" indent="-222250">
              <a:spcBef>
                <a:spcPct val="30000"/>
              </a:spcBef>
              <a:defRPr sz="1200">
                <a:solidFill>
                  <a:schemeClr val="tx1"/>
                </a:solidFill>
                <a:latin typeface="Calibri" panose="020F0502020204030204" pitchFamily="34" charset="0"/>
              </a:defRPr>
            </a:lvl5pPr>
            <a:lvl6pPr marL="2462213" indent="-222250" eaLnBrk="0" fontAlgn="base" hangingPunct="0">
              <a:spcBef>
                <a:spcPct val="30000"/>
              </a:spcBef>
              <a:spcAft>
                <a:spcPct val="0"/>
              </a:spcAft>
              <a:defRPr sz="1200">
                <a:solidFill>
                  <a:schemeClr val="tx1"/>
                </a:solidFill>
                <a:latin typeface="Calibri" panose="020F0502020204030204" pitchFamily="34" charset="0"/>
              </a:defRPr>
            </a:lvl6pPr>
            <a:lvl7pPr marL="2919413" indent="-222250" eaLnBrk="0" fontAlgn="base" hangingPunct="0">
              <a:spcBef>
                <a:spcPct val="30000"/>
              </a:spcBef>
              <a:spcAft>
                <a:spcPct val="0"/>
              </a:spcAft>
              <a:defRPr sz="1200">
                <a:solidFill>
                  <a:schemeClr val="tx1"/>
                </a:solidFill>
                <a:latin typeface="Calibri" panose="020F0502020204030204" pitchFamily="34" charset="0"/>
              </a:defRPr>
            </a:lvl7pPr>
            <a:lvl8pPr marL="3376613" indent="-222250" eaLnBrk="0" fontAlgn="base" hangingPunct="0">
              <a:spcBef>
                <a:spcPct val="30000"/>
              </a:spcBef>
              <a:spcAft>
                <a:spcPct val="0"/>
              </a:spcAft>
              <a:defRPr sz="1200">
                <a:solidFill>
                  <a:schemeClr val="tx1"/>
                </a:solidFill>
                <a:latin typeface="Calibri" panose="020F0502020204030204" pitchFamily="34" charset="0"/>
              </a:defRPr>
            </a:lvl8pPr>
            <a:lvl9pPr marL="3833813" indent="-2222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3BD0E6-94EE-4FD9-BB4A-D279F074F548}" type="slidenum">
              <a:rPr lang="en-CA" altLang="en-US" smtClean="0">
                <a:latin typeface="Times New Roman" panose="02020603050405020304" pitchFamily="18" charset="0"/>
              </a:rPr>
              <a:pPr>
                <a:spcBef>
                  <a:spcPct val="0"/>
                </a:spcBef>
              </a:pPr>
              <a:t>1</a:t>
            </a:fld>
            <a:endParaRPr lang="en-CA"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6CC2E04-CC02-DB60-4FCA-CD78194FB5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6FFA185F-25EF-95DA-BC6A-C4D30B30ED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3316" name="Slide Number Placeholder 3">
            <a:extLst>
              <a:ext uri="{FF2B5EF4-FFF2-40B4-BE49-F238E27FC236}">
                <a16:creationId xmlns:a16="http://schemas.microsoft.com/office/drawing/2014/main" id="{4F8FC4F7-DBEE-406E-2606-D919AA7F7B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23900" indent="-277813">
              <a:defRPr sz="2400">
                <a:solidFill>
                  <a:schemeClr val="tx1"/>
                </a:solidFill>
                <a:latin typeface="Times New Roman" panose="02020603050405020304" pitchFamily="18" charset="0"/>
              </a:defRPr>
            </a:lvl2pPr>
            <a:lvl3pPr marL="1112838" indent="-222250">
              <a:defRPr sz="2400">
                <a:solidFill>
                  <a:schemeClr val="tx1"/>
                </a:solidFill>
                <a:latin typeface="Times New Roman" panose="02020603050405020304" pitchFamily="18" charset="0"/>
              </a:defRPr>
            </a:lvl3pPr>
            <a:lvl4pPr marL="1558925" indent="-222250">
              <a:defRPr sz="2400">
                <a:solidFill>
                  <a:schemeClr val="tx1"/>
                </a:solidFill>
                <a:latin typeface="Times New Roman" panose="02020603050405020304" pitchFamily="18" charset="0"/>
              </a:defRPr>
            </a:lvl4pPr>
            <a:lvl5pPr marL="2005013" indent="-222250">
              <a:defRPr sz="2400">
                <a:solidFill>
                  <a:schemeClr val="tx1"/>
                </a:solidFill>
                <a:latin typeface="Times New Roman" panose="02020603050405020304" pitchFamily="18" charset="0"/>
              </a:defRPr>
            </a:lvl5pPr>
            <a:lvl6pPr marL="2462213" indent="-222250" eaLnBrk="0" fontAlgn="base" hangingPunct="0">
              <a:spcBef>
                <a:spcPct val="0"/>
              </a:spcBef>
              <a:spcAft>
                <a:spcPct val="0"/>
              </a:spcAft>
              <a:defRPr sz="2400">
                <a:solidFill>
                  <a:schemeClr val="tx1"/>
                </a:solidFill>
                <a:latin typeface="Times New Roman" panose="02020603050405020304" pitchFamily="18" charset="0"/>
              </a:defRPr>
            </a:lvl6pPr>
            <a:lvl7pPr marL="2919413" indent="-222250" eaLnBrk="0" fontAlgn="base" hangingPunct="0">
              <a:spcBef>
                <a:spcPct val="0"/>
              </a:spcBef>
              <a:spcAft>
                <a:spcPct val="0"/>
              </a:spcAft>
              <a:defRPr sz="2400">
                <a:solidFill>
                  <a:schemeClr val="tx1"/>
                </a:solidFill>
                <a:latin typeface="Times New Roman" panose="02020603050405020304" pitchFamily="18" charset="0"/>
              </a:defRPr>
            </a:lvl7pPr>
            <a:lvl8pPr marL="3376613" indent="-222250" eaLnBrk="0" fontAlgn="base" hangingPunct="0">
              <a:spcBef>
                <a:spcPct val="0"/>
              </a:spcBef>
              <a:spcAft>
                <a:spcPct val="0"/>
              </a:spcAft>
              <a:defRPr sz="2400">
                <a:solidFill>
                  <a:schemeClr val="tx1"/>
                </a:solidFill>
                <a:latin typeface="Times New Roman" panose="02020603050405020304" pitchFamily="18" charset="0"/>
              </a:defRPr>
            </a:lvl8pPr>
            <a:lvl9pPr marL="3833813" indent="-222250" eaLnBrk="0" fontAlgn="base" hangingPunct="0">
              <a:spcBef>
                <a:spcPct val="0"/>
              </a:spcBef>
              <a:spcAft>
                <a:spcPct val="0"/>
              </a:spcAft>
              <a:defRPr sz="2400">
                <a:solidFill>
                  <a:schemeClr val="tx1"/>
                </a:solidFill>
                <a:latin typeface="Times New Roman" panose="02020603050405020304" pitchFamily="18" charset="0"/>
              </a:defRPr>
            </a:lvl9pPr>
          </a:lstStyle>
          <a:p>
            <a:fld id="{59494AE1-1053-4BF1-BEBD-D0D39A06D2CF}" type="slidenum">
              <a:rPr lang="en-CA" altLang="en-US" sz="1200" smtClean="0"/>
              <a:pPr/>
              <a:t>2</a:t>
            </a:fld>
            <a:endParaRPr lang="en-CA"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EC9FB3E-DEB0-E367-FA98-33212F9BAE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2B5C7533-2743-0041-1B5E-C9AC3A66A4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6388" name="Slide Number Placeholder 3">
            <a:extLst>
              <a:ext uri="{FF2B5EF4-FFF2-40B4-BE49-F238E27FC236}">
                <a16:creationId xmlns:a16="http://schemas.microsoft.com/office/drawing/2014/main" id="{648D0E36-1BD6-A505-2E7E-7041340DF0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23900" indent="-277813">
              <a:defRPr sz="2400">
                <a:solidFill>
                  <a:schemeClr val="tx1"/>
                </a:solidFill>
                <a:latin typeface="Times New Roman" panose="02020603050405020304" pitchFamily="18" charset="0"/>
              </a:defRPr>
            </a:lvl2pPr>
            <a:lvl3pPr marL="1112838" indent="-222250">
              <a:defRPr sz="2400">
                <a:solidFill>
                  <a:schemeClr val="tx1"/>
                </a:solidFill>
                <a:latin typeface="Times New Roman" panose="02020603050405020304" pitchFamily="18" charset="0"/>
              </a:defRPr>
            </a:lvl3pPr>
            <a:lvl4pPr marL="1558925" indent="-222250">
              <a:defRPr sz="2400">
                <a:solidFill>
                  <a:schemeClr val="tx1"/>
                </a:solidFill>
                <a:latin typeface="Times New Roman" panose="02020603050405020304" pitchFamily="18" charset="0"/>
              </a:defRPr>
            </a:lvl4pPr>
            <a:lvl5pPr marL="2005013" indent="-222250">
              <a:defRPr sz="2400">
                <a:solidFill>
                  <a:schemeClr val="tx1"/>
                </a:solidFill>
                <a:latin typeface="Times New Roman" panose="02020603050405020304" pitchFamily="18" charset="0"/>
              </a:defRPr>
            </a:lvl5pPr>
            <a:lvl6pPr marL="2462213" indent="-222250" eaLnBrk="0" fontAlgn="base" hangingPunct="0">
              <a:spcBef>
                <a:spcPct val="0"/>
              </a:spcBef>
              <a:spcAft>
                <a:spcPct val="0"/>
              </a:spcAft>
              <a:defRPr sz="2400">
                <a:solidFill>
                  <a:schemeClr val="tx1"/>
                </a:solidFill>
                <a:latin typeface="Times New Roman" panose="02020603050405020304" pitchFamily="18" charset="0"/>
              </a:defRPr>
            </a:lvl6pPr>
            <a:lvl7pPr marL="2919413" indent="-222250" eaLnBrk="0" fontAlgn="base" hangingPunct="0">
              <a:spcBef>
                <a:spcPct val="0"/>
              </a:spcBef>
              <a:spcAft>
                <a:spcPct val="0"/>
              </a:spcAft>
              <a:defRPr sz="2400">
                <a:solidFill>
                  <a:schemeClr val="tx1"/>
                </a:solidFill>
                <a:latin typeface="Times New Roman" panose="02020603050405020304" pitchFamily="18" charset="0"/>
              </a:defRPr>
            </a:lvl7pPr>
            <a:lvl8pPr marL="3376613" indent="-222250" eaLnBrk="0" fontAlgn="base" hangingPunct="0">
              <a:spcBef>
                <a:spcPct val="0"/>
              </a:spcBef>
              <a:spcAft>
                <a:spcPct val="0"/>
              </a:spcAft>
              <a:defRPr sz="2400">
                <a:solidFill>
                  <a:schemeClr val="tx1"/>
                </a:solidFill>
                <a:latin typeface="Times New Roman" panose="02020603050405020304" pitchFamily="18" charset="0"/>
              </a:defRPr>
            </a:lvl8pPr>
            <a:lvl9pPr marL="3833813" indent="-222250" eaLnBrk="0" fontAlgn="base" hangingPunct="0">
              <a:spcBef>
                <a:spcPct val="0"/>
              </a:spcBef>
              <a:spcAft>
                <a:spcPct val="0"/>
              </a:spcAft>
              <a:defRPr sz="2400">
                <a:solidFill>
                  <a:schemeClr val="tx1"/>
                </a:solidFill>
                <a:latin typeface="Times New Roman" panose="02020603050405020304" pitchFamily="18" charset="0"/>
              </a:defRPr>
            </a:lvl9pPr>
          </a:lstStyle>
          <a:p>
            <a:fld id="{95DED469-FFCA-4B82-898E-135E9D281F61}" type="slidenum">
              <a:rPr lang="en-CA" altLang="en-US" sz="1200" smtClean="0"/>
              <a:pPr/>
              <a:t>4</a:t>
            </a:fld>
            <a:endParaRPr lang="en-CA"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C29F0F8-3B41-0FDE-EAC6-C6DEE0B4C9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A3D1FA6-2D8D-0D80-F26E-C97C978609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8436" name="Slide Number Placeholder 3">
            <a:extLst>
              <a:ext uri="{FF2B5EF4-FFF2-40B4-BE49-F238E27FC236}">
                <a16:creationId xmlns:a16="http://schemas.microsoft.com/office/drawing/2014/main" id="{BD1F017A-401A-3FF9-BB02-6459191069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23900" indent="-277813">
              <a:defRPr sz="2400">
                <a:solidFill>
                  <a:schemeClr val="tx1"/>
                </a:solidFill>
                <a:latin typeface="Times New Roman" panose="02020603050405020304" pitchFamily="18" charset="0"/>
              </a:defRPr>
            </a:lvl2pPr>
            <a:lvl3pPr marL="1112838" indent="-222250">
              <a:defRPr sz="2400">
                <a:solidFill>
                  <a:schemeClr val="tx1"/>
                </a:solidFill>
                <a:latin typeface="Times New Roman" panose="02020603050405020304" pitchFamily="18" charset="0"/>
              </a:defRPr>
            </a:lvl3pPr>
            <a:lvl4pPr marL="1558925" indent="-222250">
              <a:defRPr sz="2400">
                <a:solidFill>
                  <a:schemeClr val="tx1"/>
                </a:solidFill>
                <a:latin typeface="Times New Roman" panose="02020603050405020304" pitchFamily="18" charset="0"/>
              </a:defRPr>
            </a:lvl4pPr>
            <a:lvl5pPr marL="2005013" indent="-222250">
              <a:defRPr sz="2400">
                <a:solidFill>
                  <a:schemeClr val="tx1"/>
                </a:solidFill>
                <a:latin typeface="Times New Roman" panose="02020603050405020304" pitchFamily="18" charset="0"/>
              </a:defRPr>
            </a:lvl5pPr>
            <a:lvl6pPr marL="2462213" indent="-222250" eaLnBrk="0" fontAlgn="base" hangingPunct="0">
              <a:spcBef>
                <a:spcPct val="0"/>
              </a:spcBef>
              <a:spcAft>
                <a:spcPct val="0"/>
              </a:spcAft>
              <a:defRPr sz="2400">
                <a:solidFill>
                  <a:schemeClr val="tx1"/>
                </a:solidFill>
                <a:latin typeface="Times New Roman" panose="02020603050405020304" pitchFamily="18" charset="0"/>
              </a:defRPr>
            </a:lvl6pPr>
            <a:lvl7pPr marL="2919413" indent="-222250" eaLnBrk="0" fontAlgn="base" hangingPunct="0">
              <a:spcBef>
                <a:spcPct val="0"/>
              </a:spcBef>
              <a:spcAft>
                <a:spcPct val="0"/>
              </a:spcAft>
              <a:defRPr sz="2400">
                <a:solidFill>
                  <a:schemeClr val="tx1"/>
                </a:solidFill>
                <a:latin typeface="Times New Roman" panose="02020603050405020304" pitchFamily="18" charset="0"/>
              </a:defRPr>
            </a:lvl7pPr>
            <a:lvl8pPr marL="3376613" indent="-222250" eaLnBrk="0" fontAlgn="base" hangingPunct="0">
              <a:spcBef>
                <a:spcPct val="0"/>
              </a:spcBef>
              <a:spcAft>
                <a:spcPct val="0"/>
              </a:spcAft>
              <a:defRPr sz="2400">
                <a:solidFill>
                  <a:schemeClr val="tx1"/>
                </a:solidFill>
                <a:latin typeface="Times New Roman" panose="02020603050405020304" pitchFamily="18" charset="0"/>
              </a:defRPr>
            </a:lvl8pPr>
            <a:lvl9pPr marL="3833813" indent="-222250" eaLnBrk="0" fontAlgn="base" hangingPunct="0">
              <a:spcBef>
                <a:spcPct val="0"/>
              </a:spcBef>
              <a:spcAft>
                <a:spcPct val="0"/>
              </a:spcAft>
              <a:defRPr sz="2400">
                <a:solidFill>
                  <a:schemeClr val="tx1"/>
                </a:solidFill>
                <a:latin typeface="Times New Roman" panose="02020603050405020304" pitchFamily="18" charset="0"/>
              </a:defRPr>
            </a:lvl9pPr>
          </a:lstStyle>
          <a:p>
            <a:fld id="{B1BBB3A9-1A93-4133-9F79-008722EFEF0E}" type="slidenum">
              <a:rPr lang="en-CA" altLang="en-US" sz="1200" smtClean="0"/>
              <a:pPr/>
              <a:t>5</a:t>
            </a:fld>
            <a:endParaRPr lang="en-CA"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B4E0F76-664B-BAF8-B921-3CE8BEA2A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1CF71-6930-C574-3051-62E00450ED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0484" name="Slide Number Placeholder 3">
            <a:extLst>
              <a:ext uri="{FF2B5EF4-FFF2-40B4-BE49-F238E27FC236}">
                <a16:creationId xmlns:a16="http://schemas.microsoft.com/office/drawing/2014/main" id="{2D1409E6-D367-E0E1-BE8D-569935E02C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23900" indent="-277813">
              <a:defRPr sz="2400">
                <a:solidFill>
                  <a:schemeClr val="tx1"/>
                </a:solidFill>
                <a:latin typeface="Times New Roman" panose="02020603050405020304" pitchFamily="18" charset="0"/>
              </a:defRPr>
            </a:lvl2pPr>
            <a:lvl3pPr marL="1112838" indent="-222250">
              <a:defRPr sz="2400">
                <a:solidFill>
                  <a:schemeClr val="tx1"/>
                </a:solidFill>
                <a:latin typeface="Times New Roman" panose="02020603050405020304" pitchFamily="18" charset="0"/>
              </a:defRPr>
            </a:lvl3pPr>
            <a:lvl4pPr marL="1558925" indent="-222250">
              <a:defRPr sz="2400">
                <a:solidFill>
                  <a:schemeClr val="tx1"/>
                </a:solidFill>
                <a:latin typeface="Times New Roman" panose="02020603050405020304" pitchFamily="18" charset="0"/>
              </a:defRPr>
            </a:lvl4pPr>
            <a:lvl5pPr marL="2005013" indent="-222250">
              <a:defRPr sz="2400">
                <a:solidFill>
                  <a:schemeClr val="tx1"/>
                </a:solidFill>
                <a:latin typeface="Times New Roman" panose="02020603050405020304" pitchFamily="18" charset="0"/>
              </a:defRPr>
            </a:lvl5pPr>
            <a:lvl6pPr marL="2462213" indent="-222250" eaLnBrk="0" fontAlgn="base" hangingPunct="0">
              <a:spcBef>
                <a:spcPct val="0"/>
              </a:spcBef>
              <a:spcAft>
                <a:spcPct val="0"/>
              </a:spcAft>
              <a:defRPr sz="2400">
                <a:solidFill>
                  <a:schemeClr val="tx1"/>
                </a:solidFill>
                <a:latin typeface="Times New Roman" panose="02020603050405020304" pitchFamily="18" charset="0"/>
              </a:defRPr>
            </a:lvl6pPr>
            <a:lvl7pPr marL="2919413" indent="-222250" eaLnBrk="0" fontAlgn="base" hangingPunct="0">
              <a:spcBef>
                <a:spcPct val="0"/>
              </a:spcBef>
              <a:spcAft>
                <a:spcPct val="0"/>
              </a:spcAft>
              <a:defRPr sz="2400">
                <a:solidFill>
                  <a:schemeClr val="tx1"/>
                </a:solidFill>
                <a:latin typeface="Times New Roman" panose="02020603050405020304" pitchFamily="18" charset="0"/>
              </a:defRPr>
            </a:lvl7pPr>
            <a:lvl8pPr marL="3376613" indent="-222250" eaLnBrk="0" fontAlgn="base" hangingPunct="0">
              <a:spcBef>
                <a:spcPct val="0"/>
              </a:spcBef>
              <a:spcAft>
                <a:spcPct val="0"/>
              </a:spcAft>
              <a:defRPr sz="2400">
                <a:solidFill>
                  <a:schemeClr val="tx1"/>
                </a:solidFill>
                <a:latin typeface="Times New Roman" panose="02020603050405020304" pitchFamily="18" charset="0"/>
              </a:defRPr>
            </a:lvl8pPr>
            <a:lvl9pPr marL="3833813" indent="-222250" eaLnBrk="0" fontAlgn="base" hangingPunct="0">
              <a:spcBef>
                <a:spcPct val="0"/>
              </a:spcBef>
              <a:spcAft>
                <a:spcPct val="0"/>
              </a:spcAft>
              <a:defRPr sz="2400">
                <a:solidFill>
                  <a:schemeClr val="tx1"/>
                </a:solidFill>
                <a:latin typeface="Times New Roman" panose="02020603050405020304" pitchFamily="18" charset="0"/>
              </a:defRPr>
            </a:lvl9pPr>
          </a:lstStyle>
          <a:p>
            <a:fld id="{071EE84F-BDBF-40AC-9599-51EF7084BB6C}" type="slidenum">
              <a:rPr lang="en-CA" altLang="en-US" sz="1200" smtClean="0"/>
              <a:pPr/>
              <a:t>6</a:t>
            </a:fld>
            <a:endParaRPr lang="en-CA"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7F0BE22-580E-D5C1-A7D5-8F1505CACA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0AC6430-A638-29AE-F990-9BCC99AB7D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5604" name="Slide Number Placeholder 3">
            <a:extLst>
              <a:ext uri="{FF2B5EF4-FFF2-40B4-BE49-F238E27FC236}">
                <a16:creationId xmlns:a16="http://schemas.microsoft.com/office/drawing/2014/main" id="{F6C78E03-22FB-7B4C-2928-7F73F6B972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23900" indent="-277813">
              <a:defRPr sz="2400">
                <a:solidFill>
                  <a:schemeClr val="tx1"/>
                </a:solidFill>
                <a:latin typeface="Times New Roman" panose="02020603050405020304" pitchFamily="18" charset="0"/>
              </a:defRPr>
            </a:lvl2pPr>
            <a:lvl3pPr marL="1112838" indent="-222250">
              <a:defRPr sz="2400">
                <a:solidFill>
                  <a:schemeClr val="tx1"/>
                </a:solidFill>
                <a:latin typeface="Times New Roman" panose="02020603050405020304" pitchFamily="18" charset="0"/>
              </a:defRPr>
            </a:lvl3pPr>
            <a:lvl4pPr marL="1558925" indent="-222250">
              <a:defRPr sz="2400">
                <a:solidFill>
                  <a:schemeClr val="tx1"/>
                </a:solidFill>
                <a:latin typeface="Times New Roman" panose="02020603050405020304" pitchFamily="18" charset="0"/>
              </a:defRPr>
            </a:lvl4pPr>
            <a:lvl5pPr marL="2005013" indent="-222250">
              <a:defRPr sz="2400">
                <a:solidFill>
                  <a:schemeClr val="tx1"/>
                </a:solidFill>
                <a:latin typeface="Times New Roman" panose="02020603050405020304" pitchFamily="18" charset="0"/>
              </a:defRPr>
            </a:lvl5pPr>
            <a:lvl6pPr marL="2462213" indent="-222250" eaLnBrk="0" fontAlgn="base" hangingPunct="0">
              <a:spcBef>
                <a:spcPct val="0"/>
              </a:spcBef>
              <a:spcAft>
                <a:spcPct val="0"/>
              </a:spcAft>
              <a:defRPr sz="2400">
                <a:solidFill>
                  <a:schemeClr val="tx1"/>
                </a:solidFill>
                <a:latin typeface="Times New Roman" panose="02020603050405020304" pitchFamily="18" charset="0"/>
              </a:defRPr>
            </a:lvl6pPr>
            <a:lvl7pPr marL="2919413" indent="-222250" eaLnBrk="0" fontAlgn="base" hangingPunct="0">
              <a:spcBef>
                <a:spcPct val="0"/>
              </a:spcBef>
              <a:spcAft>
                <a:spcPct val="0"/>
              </a:spcAft>
              <a:defRPr sz="2400">
                <a:solidFill>
                  <a:schemeClr val="tx1"/>
                </a:solidFill>
                <a:latin typeface="Times New Roman" panose="02020603050405020304" pitchFamily="18" charset="0"/>
              </a:defRPr>
            </a:lvl7pPr>
            <a:lvl8pPr marL="3376613" indent="-222250" eaLnBrk="0" fontAlgn="base" hangingPunct="0">
              <a:spcBef>
                <a:spcPct val="0"/>
              </a:spcBef>
              <a:spcAft>
                <a:spcPct val="0"/>
              </a:spcAft>
              <a:defRPr sz="2400">
                <a:solidFill>
                  <a:schemeClr val="tx1"/>
                </a:solidFill>
                <a:latin typeface="Times New Roman" panose="02020603050405020304" pitchFamily="18" charset="0"/>
              </a:defRPr>
            </a:lvl8pPr>
            <a:lvl9pPr marL="3833813" indent="-222250" eaLnBrk="0" fontAlgn="base" hangingPunct="0">
              <a:spcBef>
                <a:spcPct val="0"/>
              </a:spcBef>
              <a:spcAft>
                <a:spcPct val="0"/>
              </a:spcAft>
              <a:defRPr sz="2400">
                <a:solidFill>
                  <a:schemeClr val="tx1"/>
                </a:solidFill>
                <a:latin typeface="Times New Roman" panose="02020603050405020304" pitchFamily="18" charset="0"/>
              </a:defRPr>
            </a:lvl9pPr>
          </a:lstStyle>
          <a:p>
            <a:fld id="{A423F756-6DE9-4ABD-A14F-E4EC6481B200}" type="slidenum">
              <a:rPr lang="en-CA" altLang="en-US" sz="1200" smtClean="0"/>
              <a:pPr/>
              <a:t>10</a:t>
            </a:fld>
            <a:endParaRPr lang="en-CA"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F06B5FA-D3C0-C88D-30DC-81A84F3598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EB7CA8D-20EC-FCC9-87CF-4AB0F1BAD6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7652" name="Slide Number Placeholder 3">
            <a:extLst>
              <a:ext uri="{FF2B5EF4-FFF2-40B4-BE49-F238E27FC236}">
                <a16:creationId xmlns:a16="http://schemas.microsoft.com/office/drawing/2014/main" id="{788DB3A6-90CF-6812-7ADA-FE1705EF88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23900" indent="-277813">
              <a:defRPr sz="2400">
                <a:solidFill>
                  <a:schemeClr val="tx1"/>
                </a:solidFill>
                <a:latin typeface="Times New Roman" panose="02020603050405020304" pitchFamily="18" charset="0"/>
              </a:defRPr>
            </a:lvl2pPr>
            <a:lvl3pPr marL="1112838" indent="-222250">
              <a:defRPr sz="2400">
                <a:solidFill>
                  <a:schemeClr val="tx1"/>
                </a:solidFill>
                <a:latin typeface="Times New Roman" panose="02020603050405020304" pitchFamily="18" charset="0"/>
              </a:defRPr>
            </a:lvl3pPr>
            <a:lvl4pPr marL="1558925" indent="-222250">
              <a:defRPr sz="2400">
                <a:solidFill>
                  <a:schemeClr val="tx1"/>
                </a:solidFill>
                <a:latin typeface="Times New Roman" panose="02020603050405020304" pitchFamily="18" charset="0"/>
              </a:defRPr>
            </a:lvl4pPr>
            <a:lvl5pPr marL="2005013" indent="-222250">
              <a:defRPr sz="2400">
                <a:solidFill>
                  <a:schemeClr val="tx1"/>
                </a:solidFill>
                <a:latin typeface="Times New Roman" panose="02020603050405020304" pitchFamily="18" charset="0"/>
              </a:defRPr>
            </a:lvl5pPr>
            <a:lvl6pPr marL="2462213" indent="-222250" eaLnBrk="0" fontAlgn="base" hangingPunct="0">
              <a:spcBef>
                <a:spcPct val="0"/>
              </a:spcBef>
              <a:spcAft>
                <a:spcPct val="0"/>
              </a:spcAft>
              <a:defRPr sz="2400">
                <a:solidFill>
                  <a:schemeClr val="tx1"/>
                </a:solidFill>
                <a:latin typeface="Times New Roman" panose="02020603050405020304" pitchFamily="18" charset="0"/>
              </a:defRPr>
            </a:lvl6pPr>
            <a:lvl7pPr marL="2919413" indent="-222250" eaLnBrk="0" fontAlgn="base" hangingPunct="0">
              <a:spcBef>
                <a:spcPct val="0"/>
              </a:spcBef>
              <a:spcAft>
                <a:spcPct val="0"/>
              </a:spcAft>
              <a:defRPr sz="2400">
                <a:solidFill>
                  <a:schemeClr val="tx1"/>
                </a:solidFill>
                <a:latin typeface="Times New Roman" panose="02020603050405020304" pitchFamily="18" charset="0"/>
              </a:defRPr>
            </a:lvl7pPr>
            <a:lvl8pPr marL="3376613" indent="-222250" eaLnBrk="0" fontAlgn="base" hangingPunct="0">
              <a:spcBef>
                <a:spcPct val="0"/>
              </a:spcBef>
              <a:spcAft>
                <a:spcPct val="0"/>
              </a:spcAft>
              <a:defRPr sz="2400">
                <a:solidFill>
                  <a:schemeClr val="tx1"/>
                </a:solidFill>
                <a:latin typeface="Times New Roman" panose="02020603050405020304" pitchFamily="18" charset="0"/>
              </a:defRPr>
            </a:lvl8pPr>
            <a:lvl9pPr marL="3833813" indent="-222250" eaLnBrk="0" fontAlgn="base" hangingPunct="0">
              <a:spcBef>
                <a:spcPct val="0"/>
              </a:spcBef>
              <a:spcAft>
                <a:spcPct val="0"/>
              </a:spcAft>
              <a:defRPr sz="2400">
                <a:solidFill>
                  <a:schemeClr val="tx1"/>
                </a:solidFill>
                <a:latin typeface="Times New Roman" panose="02020603050405020304" pitchFamily="18" charset="0"/>
              </a:defRPr>
            </a:lvl9pPr>
          </a:lstStyle>
          <a:p>
            <a:fld id="{55D4C75A-9859-4FFF-8F2D-F1532C8418D0}" type="slidenum">
              <a:rPr lang="en-CA" altLang="en-US" sz="1200" smtClean="0"/>
              <a:pPr/>
              <a:t>11</a:t>
            </a:fld>
            <a:endParaRPr lang="en-CA"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B5F9A5B-7A76-3E0D-B1A3-B2FA12E4D2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FCFE6DA-38E8-3869-8A40-5D27176017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9700" name="Slide Number Placeholder 3">
            <a:extLst>
              <a:ext uri="{FF2B5EF4-FFF2-40B4-BE49-F238E27FC236}">
                <a16:creationId xmlns:a16="http://schemas.microsoft.com/office/drawing/2014/main" id="{29EBE16A-B857-BF7D-74BD-BAE76F617D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23900" indent="-277813">
              <a:defRPr sz="2400">
                <a:solidFill>
                  <a:schemeClr val="tx1"/>
                </a:solidFill>
                <a:latin typeface="Times New Roman" panose="02020603050405020304" pitchFamily="18" charset="0"/>
              </a:defRPr>
            </a:lvl2pPr>
            <a:lvl3pPr marL="1112838" indent="-222250">
              <a:defRPr sz="2400">
                <a:solidFill>
                  <a:schemeClr val="tx1"/>
                </a:solidFill>
                <a:latin typeface="Times New Roman" panose="02020603050405020304" pitchFamily="18" charset="0"/>
              </a:defRPr>
            </a:lvl3pPr>
            <a:lvl4pPr marL="1558925" indent="-222250">
              <a:defRPr sz="2400">
                <a:solidFill>
                  <a:schemeClr val="tx1"/>
                </a:solidFill>
                <a:latin typeface="Times New Roman" panose="02020603050405020304" pitchFamily="18" charset="0"/>
              </a:defRPr>
            </a:lvl4pPr>
            <a:lvl5pPr marL="2005013" indent="-222250">
              <a:defRPr sz="2400">
                <a:solidFill>
                  <a:schemeClr val="tx1"/>
                </a:solidFill>
                <a:latin typeface="Times New Roman" panose="02020603050405020304" pitchFamily="18" charset="0"/>
              </a:defRPr>
            </a:lvl5pPr>
            <a:lvl6pPr marL="2462213" indent="-222250" eaLnBrk="0" fontAlgn="base" hangingPunct="0">
              <a:spcBef>
                <a:spcPct val="0"/>
              </a:spcBef>
              <a:spcAft>
                <a:spcPct val="0"/>
              </a:spcAft>
              <a:defRPr sz="2400">
                <a:solidFill>
                  <a:schemeClr val="tx1"/>
                </a:solidFill>
                <a:latin typeface="Times New Roman" panose="02020603050405020304" pitchFamily="18" charset="0"/>
              </a:defRPr>
            </a:lvl6pPr>
            <a:lvl7pPr marL="2919413" indent="-222250" eaLnBrk="0" fontAlgn="base" hangingPunct="0">
              <a:spcBef>
                <a:spcPct val="0"/>
              </a:spcBef>
              <a:spcAft>
                <a:spcPct val="0"/>
              </a:spcAft>
              <a:defRPr sz="2400">
                <a:solidFill>
                  <a:schemeClr val="tx1"/>
                </a:solidFill>
                <a:latin typeface="Times New Roman" panose="02020603050405020304" pitchFamily="18" charset="0"/>
              </a:defRPr>
            </a:lvl7pPr>
            <a:lvl8pPr marL="3376613" indent="-222250" eaLnBrk="0" fontAlgn="base" hangingPunct="0">
              <a:spcBef>
                <a:spcPct val="0"/>
              </a:spcBef>
              <a:spcAft>
                <a:spcPct val="0"/>
              </a:spcAft>
              <a:defRPr sz="2400">
                <a:solidFill>
                  <a:schemeClr val="tx1"/>
                </a:solidFill>
                <a:latin typeface="Times New Roman" panose="02020603050405020304" pitchFamily="18" charset="0"/>
              </a:defRPr>
            </a:lvl8pPr>
            <a:lvl9pPr marL="3833813" indent="-222250" eaLnBrk="0" fontAlgn="base" hangingPunct="0">
              <a:spcBef>
                <a:spcPct val="0"/>
              </a:spcBef>
              <a:spcAft>
                <a:spcPct val="0"/>
              </a:spcAft>
              <a:defRPr sz="2400">
                <a:solidFill>
                  <a:schemeClr val="tx1"/>
                </a:solidFill>
                <a:latin typeface="Times New Roman" panose="02020603050405020304" pitchFamily="18" charset="0"/>
              </a:defRPr>
            </a:lvl9pPr>
          </a:lstStyle>
          <a:p>
            <a:fld id="{331AF015-F7E9-4494-9CF4-893B19F3FFAE}" type="slidenum">
              <a:rPr lang="en-CA" altLang="en-US" sz="1200" smtClean="0"/>
              <a:pPr/>
              <a:t>12</a:t>
            </a:fld>
            <a:endParaRPr lang="en-CA"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75EE29-005D-8CCC-7751-BD651CEEBF1C}"/>
              </a:ext>
            </a:extLst>
          </p:cNvPr>
          <p:cNvSpPr txBox="1">
            <a:spLocks noChangeArrowheads="1"/>
          </p:cNvSpPr>
          <p:nvPr userDrawn="1"/>
        </p:nvSpPr>
        <p:spPr bwMode="auto">
          <a:xfrm>
            <a:off x="8458200" y="6400800"/>
            <a:ext cx="403225" cy="307975"/>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60521B3B-40A2-4A34-AC1E-8D40509D2363}" type="slidenum">
              <a:rPr lang="en-CA" altLang="en-US" sz="1400" smtClean="0">
                <a:solidFill>
                  <a:srgbClr val="E4610F"/>
                </a:solidFill>
                <a:latin typeface="Arial" panose="020B0604020202020204" pitchFamily="34" charset="0"/>
                <a:cs typeface="Arial" panose="020B0604020202020204" pitchFamily="34" charset="0"/>
              </a:rPr>
              <a:pPr>
                <a:defRPr/>
              </a:pPr>
              <a:t>‹#›</a:t>
            </a:fld>
            <a:endParaRPr lang="en-CA" altLang="en-US" sz="1400" dirty="0">
              <a:solidFill>
                <a:srgbClr val="E4610F"/>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5" name="Date Placeholder 4">
            <a:extLst>
              <a:ext uri="{FF2B5EF4-FFF2-40B4-BE49-F238E27FC236}">
                <a16:creationId xmlns:a16="http://schemas.microsoft.com/office/drawing/2014/main" id="{45E0CCB3-1B7E-7122-2DFC-A4960709D11D}"/>
              </a:ext>
            </a:extLst>
          </p:cNvPr>
          <p:cNvSpPr>
            <a:spLocks noGrp="1" noChangeArrowheads="1"/>
          </p:cNvSpPr>
          <p:nvPr>
            <p:ph type="dt" sz="half" idx="10"/>
          </p:nvPr>
        </p:nvSpPr>
        <p:spPr/>
        <p:txBody>
          <a:bodyPr/>
          <a:lstStyle>
            <a:lvl1pPr>
              <a:defRPr/>
            </a:lvl1pPr>
          </a:lstStyle>
          <a:p>
            <a:pPr>
              <a:defRPr/>
            </a:pPr>
            <a:endParaRPr lang="en-CA"/>
          </a:p>
        </p:txBody>
      </p:sp>
      <p:sp>
        <p:nvSpPr>
          <p:cNvPr id="6" name="Footer Placeholder 5">
            <a:extLst>
              <a:ext uri="{FF2B5EF4-FFF2-40B4-BE49-F238E27FC236}">
                <a16:creationId xmlns:a16="http://schemas.microsoft.com/office/drawing/2014/main" id="{7A529497-EB69-857F-BFF2-086BB36570D8}"/>
              </a:ext>
            </a:extLst>
          </p:cNvPr>
          <p:cNvSpPr>
            <a:spLocks noGrp="1" noChangeArrowheads="1"/>
          </p:cNvSpPr>
          <p:nvPr>
            <p:ph type="ftr" sz="quarter" idx="11"/>
          </p:nvPr>
        </p:nvSpPr>
        <p:spPr/>
        <p:txBody>
          <a:bodyPr/>
          <a:lstStyle>
            <a:lvl1pPr>
              <a:defRPr/>
            </a:lvl1pPr>
          </a:lstStyle>
          <a:p>
            <a:pPr>
              <a:defRPr/>
            </a:pPr>
            <a:endParaRPr lang="en-CA"/>
          </a:p>
        </p:txBody>
      </p:sp>
      <p:sp>
        <p:nvSpPr>
          <p:cNvPr id="7" name="Slide Number Placeholder 6">
            <a:extLst>
              <a:ext uri="{FF2B5EF4-FFF2-40B4-BE49-F238E27FC236}">
                <a16:creationId xmlns:a16="http://schemas.microsoft.com/office/drawing/2014/main" id="{FA728820-C650-217A-8B2B-EBE879070EA4}"/>
              </a:ext>
            </a:extLst>
          </p:cNvPr>
          <p:cNvSpPr>
            <a:spLocks noGrp="1" noChangeArrowheads="1"/>
          </p:cNvSpPr>
          <p:nvPr>
            <p:ph type="sldNum" sz="quarter" idx="12"/>
          </p:nvPr>
        </p:nvSpPr>
        <p:spPr/>
        <p:txBody>
          <a:bodyPr/>
          <a:lstStyle>
            <a:lvl1pPr>
              <a:defRPr/>
            </a:lvl1pPr>
          </a:lstStyle>
          <a:p>
            <a:pPr>
              <a:defRPr/>
            </a:pPr>
            <a:fld id="{0CA7C460-8305-4F4F-8E5F-762C770340F8}" type="slidenum">
              <a:rPr lang="en-CA" altLang="en-US"/>
              <a:pPr>
                <a:defRPr/>
              </a:pPr>
              <a:t>‹#›</a:t>
            </a:fld>
            <a:endParaRPr lang="en-CA" altLang="en-US" dirty="0"/>
          </a:p>
        </p:txBody>
      </p:sp>
    </p:spTree>
    <p:extLst>
      <p:ext uri="{BB962C8B-B14F-4D97-AF65-F5344CB8AC3E}">
        <p14:creationId xmlns:p14="http://schemas.microsoft.com/office/powerpoint/2010/main" val="102671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AC1CB647-45FC-35DE-3EE7-954BB0400E9B}"/>
              </a:ext>
            </a:extLst>
          </p:cNvPr>
          <p:cNvSpPr>
            <a:spLocks noGrp="1" noChangeArrowheads="1"/>
          </p:cNvSpPr>
          <p:nvPr>
            <p:ph type="dt" sz="half" idx="10"/>
          </p:nvPr>
        </p:nvSpPr>
        <p:spPr>
          <a:ln/>
        </p:spPr>
        <p:txBody>
          <a:bodyPr/>
          <a:lstStyle>
            <a:lvl1pPr>
              <a:defRPr/>
            </a:lvl1pPr>
          </a:lstStyle>
          <a:p>
            <a:pPr>
              <a:defRPr/>
            </a:pPr>
            <a:endParaRPr lang="en-CA"/>
          </a:p>
        </p:txBody>
      </p:sp>
      <p:sp>
        <p:nvSpPr>
          <p:cNvPr id="5" name="Rectangle 5">
            <a:extLst>
              <a:ext uri="{FF2B5EF4-FFF2-40B4-BE49-F238E27FC236}">
                <a16:creationId xmlns:a16="http://schemas.microsoft.com/office/drawing/2014/main" id="{8EC5B0EC-930F-E5CB-A656-C76CF636B5C6}"/>
              </a:ext>
            </a:extLst>
          </p:cNvPr>
          <p:cNvSpPr>
            <a:spLocks noGrp="1" noChangeArrowheads="1"/>
          </p:cNvSpPr>
          <p:nvPr>
            <p:ph type="ftr" sz="quarter" idx="11"/>
          </p:nvPr>
        </p:nvSpPr>
        <p:spPr>
          <a:ln/>
        </p:spPr>
        <p:txBody>
          <a:bodyPr/>
          <a:lstStyle>
            <a:lvl1pPr>
              <a:defRPr/>
            </a:lvl1pPr>
          </a:lstStyle>
          <a:p>
            <a:pPr>
              <a:defRPr/>
            </a:pPr>
            <a:endParaRPr lang="en-CA"/>
          </a:p>
        </p:txBody>
      </p:sp>
      <p:sp>
        <p:nvSpPr>
          <p:cNvPr id="6" name="Rectangle 6">
            <a:extLst>
              <a:ext uri="{FF2B5EF4-FFF2-40B4-BE49-F238E27FC236}">
                <a16:creationId xmlns:a16="http://schemas.microsoft.com/office/drawing/2014/main" id="{5946C958-25B3-B142-AA03-2CDD2957E0FE}"/>
              </a:ext>
            </a:extLst>
          </p:cNvPr>
          <p:cNvSpPr>
            <a:spLocks noGrp="1" noChangeArrowheads="1"/>
          </p:cNvSpPr>
          <p:nvPr>
            <p:ph type="sldNum" sz="quarter" idx="12"/>
          </p:nvPr>
        </p:nvSpPr>
        <p:spPr>
          <a:ln/>
        </p:spPr>
        <p:txBody>
          <a:bodyPr/>
          <a:lstStyle>
            <a:lvl1pPr>
              <a:defRPr/>
            </a:lvl1pPr>
          </a:lstStyle>
          <a:p>
            <a:pPr>
              <a:defRPr/>
            </a:pPr>
            <a:fld id="{E218E14D-F72F-4F53-8F89-8626ED510614}" type="slidenum">
              <a:rPr lang="en-CA" altLang="en-US"/>
              <a:pPr>
                <a:defRPr/>
              </a:pPr>
              <a:t>‹#›</a:t>
            </a:fld>
            <a:endParaRPr lang="en-CA" altLang="en-US" dirty="0"/>
          </a:p>
        </p:txBody>
      </p:sp>
    </p:spTree>
    <p:extLst>
      <p:ext uri="{BB962C8B-B14F-4D97-AF65-F5344CB8AC3E}">
        <p14:creationId xmlns:p14="http://schemas.microsoft.com/office/powerpoint/2010/main" val="221691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388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3814D51D-065C-AB83-AD86-9E2441DC4F37}"/>
              </a:ext>
            </a:extLst>
          </p:cNvPr>
          <p:cNvSpPr>
            <a:spLocks noGrp="1" noChangeArrowheads="1"/>
          </p:cNvSpPr>
          <p:nvPr>
            <p:ph type="dt" sz="half" idx="10"/>
          </p:nvPr>
        </p:nvSpPr>
        <p:spPr>
          <a:ln/>
        </p:spPr>
        <p:txBody>
          <a:bodyPr/>
          <a:lstStyle>
            <a:lvl1pPr>
              <a:defRPr/>
            </a:lvl1pPr>
          </a:lstStyle>
          <a:p>
            <a:pPr>
              <a:defRPr/>
            </a:pPr>
            <a:endParaRPr lang="en-CA"/>
          </a:p>
        </p:txBody>
      </p:sp>
      <p:sp>
        <p:nvSpPr>
          <p:cNvPr id="5" name="Rectangle 5">
            <a:extLst>
              <a:ext uri="{FF2B5EF4-FFF2-40B4-BE49-F238E27FC236}">
                <a16:creationId xmlns:a16="http://schemas.microsoft.com/office/drawing/2014/main" id="{116B53C0-1F0A-EEC5-7412-17EAD4791862}"/>
              </a:ext>
            </a:extLst>
          </p:cNvPr>
          <p:cNvSpPr>
            <a:spLocks noGrp="1" noChangeArrowheads="1"/>
          </p:cNvSpPr>
          <p:nvPr>
            <p:ph type="ftr" sz="quarter" idx="11"/>
          </p:nvPr>
        </p:nvSpPr>
        <p:spPr>
          <a:ln/>
        </p:spPr>
        <p:txBody>
          <a:bodyPr/>
          <a:lstStyle>
            <a:lvl1pPr>
              <a:defRPr/>
            </a:lvl1pPr>
          </a:lstStyle>
          <a:p>
            <a:pPr>
              <a:defRPr/>
            </a:pPr>
            <a:endParaRPr lang="en-CA"/>
          </a:p>
        </p:txBody>
      </p:sp>
      <p:sp>
        <p:nvSpPr>
          <p:cNvPr id="6" name="Rectangle 6">
            <a:extLst>
              <a:ext uri="{FF2B5EF4-FFF2-40B4-BE49-F238E27FC236}">
                <a16:creationId xmlns:a16="http://schemas.microsoft.com/office/drawing/2014/main" id="{6A706833-5A9B-9249-7472-D132B05E00E0}"/>
              </a:ext>
            </a:extLst>
          </p:cNvPr>
          <p:cNvSpPr>
            <a:spLocks noGrp="1" noChangeArrowheads="1"/>
          </p:cNvSpPr>
          <p:nvPr>
            <p:ph type="sldNum" sz="quarter" idx="12"/>
          </p:nvPr>
        </p:nvSpPr>
        <p:spPr>
          <a:ln/>
        </p:spPr>
        <p:txBody>
          <a:bodyPr/>
          <a:lstStyle>
            <a:lvl1pPr>
              <a:defRPr/>
            </a:lvl1pPr>
          </a:lstStyle>
          <a:p>
            <a:pPr>
              <a:defRPr/>
            </a:pPr>
            <a:fld id="{CA8D97B4-F035-4533-9F21-60DF1049BACB}" type="slidenum">
              <a:rPr lang="en-CA" altLang="en-US"/>
              <a:pPr>
                <a:defRPr/>
              </a:pPr>
              <a:t>‹#›</a:t>
            </a:fld>
            <a:endParaRPr lang="en-CA" altLang="en-US" dirty="0"/>
          </a:p>
        </p:txBody>
      </p:sp>
    </p:spTree>
    <p:extLst>
      <p:ext uri="{BB962C8B-B14F-4D97-AF65-F5344CB8AC3E}">
        <p14:creationId xmlns:p14="http://schemas.microsoft.com/office/powerpoint/2010/main" val="2703345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E94A73-1113-B541-DC8E-12C157AE29C8}"/>
              </a:ext>
            </a:extLst>
          </p:cNvPr>
          <p:cNvSpPr txBox="1">
            <a:spLocks noChangeArrowheads="1"/>
          </p:cNvSpPr>
          <p:nvPr userDrawn="1"/>
        </p:nvSpPr>
        <p:spPr bwMode="auto">
          <a:xfrm>
            <a:off x="8458200" y="6400800"/>
            <a:ext cx="403225" cy="307975"/>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11A9A35F-536A-4900-BBBA-6D1FBC7B7E4E}" type="slidenum">
              <a:rPr lang="en-CA" altLang="en-US" sz="1400" smtClean="0">
                <a:solidFill>
                  <a:srgbClr val="E4610F"/>
                </a:solidFill>
                <a:latin typeface="Arial" panose="020B0604020202020204" pitchFamily="34" charset="0"/>
                <a:cs typeface="Arial" panose="020B0604020202020204" pitchFamily="34" charset="0"/>
              </a:rPr>
              <a:pPr>
                <a:defRPr/>
              </a:pPr>
              <a:t>‹#›</a:t>
            </a:fld>
            <a:endParaRPr lang="en-CA" altLang="en-US" sz="1400" dirty="0">
              <a:solidFill>
                <a:srgbClr val="E4610F"/>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457200"/>
            <a:ext cx="8229600" cy="1143000"/>
          </a:xfrm>
        </p:spPr>
        <p:txBody>
          <a:bodyPr/>
          <a:lstStyle/>
          <a:p>
            <a:r>
              <a:rPr lang="en-US"/>
              <a:t>Click to edit Master title style</a:t>
            </a:r>
            <a:endParaRPr lang="en-CA"/>
          </a:p>
        </p:txBody>
      </p:sp>
      <p:sp>
        <p:nvSpPr>
          <p:cNvPr id="3" name="ClipArt Placeholder 2"/>
          <p:cNvSpPr>
            <a:spLocks noGrp="1"/>
          </p:cNvSpPr>
          <p:nvPr>
            <p:ph type="clipArt" sz="half" idx="1"/>
          </p:nvPr>
        </p:nvSpPr>
        <p:spPr>
          <a:xfrm>
            <a:off x="685800" y="1981200"/>
            <a:ext cx="3810000" cy="4114800"/>
          </a:xfrm>
        </p:spPr>
        <p:txBody>
          <a:bodyPr/>
          <a:lstStyle/>
          <a:p>
            <a:pPr lvl="0"/>
            <a:endParaRPr lang="en-CA"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9">
            <a:extLst>
              <a:ext uri="{FF2B5EF4-FFF2-40B4-BE49-F238E27FC236}">
                <a16:creationId xmlns:a16="http://schemas.microsoft.com/office/drawing/2014/main" id="{CBB85C52-FF93-8508-9441-E85946BBA250}"/>
              </a:ext>
            </a:extLst>
          </p:cNvPr>
          <p:cNvSpPr>
            <a:spLocks noGrp="1" noChangeArrowheads="1"/>
          </p:cNvSpPr>
          <p:nvPr>
            <p:ph type="dt" sz="half" idx="10"/>
          </p:nvPr>
        </p:nvSpPr>
        <p:spPr/>
        <p:txBody>
          <a:bodyPr/>
          <a:lstStyle>
            <a:lvl1pPr>
              <a:defRPr/>
            </a:lvl1pPr>
          </a:lstStyle>
          <a:p>
            <a:pPr>
              <a:defRPr/>
            </a:pPr>
            <a:endParaRPr lang="en-CA"/>
          </a:p>
        </p:txBody>
      </p:sp>
      <p:sp>
        <p:nvSpPr>
          <p:cNvPr id="7" name="Footer Placeholder 10">
            <a:extLst>
              <a:ext uri="{FF2B5EF4-FFF2-40B4-BE49-F238E27FC236}">
                <a16:creationId xmlns:a16="http://schemas.microsoft.com/office/drawing/2014/main" id="{71F0E2A5-3150-D722-B9A3-907336A52791}"/>
              </a:ext>
            </a:extLst>
          </p:cNvPr>
          <p:cNvSpPr>
            <a:spLocks noGrp="1" noChangeArrowheads="1"/>
          </p:cNvSpPr>
          <p:nvPr>
            <p:ph type="ftr" sz="quarter" idx="11"/>
          </p:nvPr>
        </p:nvSpPr>
        <p:spPr/>
        <p:txBody>
          <a:bodyPr/>
          <a:lstStyle>
            <a:lvl1pPr>
              <a:defRPr/>
            </a:lvl1pPr>
          </a:lstStyle>
          <a:p>
            <a:pPr>
              <a:defRPr/>
            </a:pPr>
            <a:endParaRPr lang="en-CA"/>
          </a:p>
        </p:txBody>
      </p:sp>
      <p:sp>
        <p:nvSpPr>
          <p:cNvPr id="8" name="Slide Number Placeholder 13">
            <a:extLst>
              <a:ext uri="{FF2B5EF4-FFF2-40B4-BE49-F238E27FC236}">
                <a16:creationId xmlns:a16="http://schemas.microsoft.com/office/drawing/2014/main" id="{406498CA-D05D-6250-0C0C-AEE07FA0E786}"/>
              </a:ext>
            </a:extLst>
          </p:cNvPr>
          <p:cNvSpPr>
            <a:spLocks noGrp="1" noChangeArrowheads="1"/>
          </p:cNvSpPr>
          <p:nvPr>
            <p:ph type="sldNum" sz="quarter" idx="12"/>
          </p:nvPr>
        </p:nvSpPr>
        <p:spPr/>
        <p:txBody>
          <a:bodyPr/>
          <a:lstStyle>
            <a:lvl1pPr>
              <a:defRPr/>
            </a:lvl1pPr>
          </a:lstStyle>
          <a:p>
            <a:pPr>
              <a:defRPr/>
            </a:pPr>
            <a:fld id="{0F36C65C-C203-4AB5-A0E8-A4033B19761A}" type="slidenum">
              <a:rPr lang="en-CA" altLang="en-US"/>
              <a:pPr>
                <a:defRPr/>
              </a:pPr>
              <a:t>‹#›</a:t>
            </a:fld>
            <a:endParaRPr lang="en-CA" altLang="en-US" dirty="0"/>
          </a:p>
        </p:txBody>
      </p:sp>
    </p:spTree>
    <p:extLst>
      <p:ext uri="{BB962C8B-B14F-4D97-AF65-F5344CB8AC3E}">
        <p14:creationId xmlns:p14="http://schemas.microsoft.com/office/powerpoint/2010/main" val="33066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722438-F928-B679-1E0A-84F341F0F3C3}"/>
              </a:ext>
            </a:extLst>
          </p:cNvPr>
          <p:cNvSpPr txBox="1">
            <a:spLocks noChangeArrowheads="1"/>
          </p:cNvSpPr>
          <p:nvPr userDrawn="1"/>
        </p:nvSpPr>
        <p:spPr bwMode="auto">
          <a:xfrm>
            <a:off x="8458200" y="6400800"/>
            <a:ext cx="403225" cy="307975"/>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89535C14-FFBB-4B6B-A1A3-0820924B7F2C}" type="slidenum">
              <a:rPr lang="en-CA" altLang="en-US" sz="1400" smtClean="0">
                <a:solidFill>
                  <a:srgbClr val="E4610F"/>
                </a:solidFill>
                <a:latin typeface="Arial" panose="020B0604020202020204" pitchFamily="34" charset="0"/>
                <a:cs typeface="Arial" panose="020B0604020202020204" pitchFamily="34" charset="0"/>
              </a:rPr>
              <a:pPr>
                <a:defRPr/>
              </a:pPr>
              <a:t>‹#›</a:t>
            </a:fld>
            <a:endParaRPr lang="en-CA" altLang="en-US" sz="1400" dirty="0">
              <a:solidFill>
                <a:srgbClr val="E4610F"/>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9A07F38-4D46-3416-7519-B3C8C74842EE}"/>
              </a:ext>
            </a:extLst>
          </p:cNvPr>
          <p:cNvSpPr>
            <a:spLocks noGrp="1" noChangeArrowheads="1"/>
          </p:cNvSpPr>
          <p:nvPr>
            <p:ph type="dt" sz="half" idx="10"/>
          </p:nvPr>
        </p:nvSpPr>
        <p:spPr/>
        <p:txBody>
          <a:bodyPr/>
          <a:lstStyle>
            <a:lvl1pPr>
              <a:defRPr/>
            </a:lvl1pPr>
          </a:lstStyle>
          <a:p>
            <a:pPr>
              <a:defRPr/>
            </a:pPr>
            <a:endParaRPr lang="en-CA"/>
          </a:p>
        </p:txBody>
      </p:sp>
      <p:sp>
        <p:nvSpPr>
          <p:cNvPr id="6" name="Footer Placeholder 5">
            <a:extLst>
              <a:ext uri="{FF2B5EF4-FFF2-40B4-BE49-F238E27FC236}">
                <a16:creationId xmlns:a16="http://schemas.microsoft.com/office/drawing/2014/main" id="{2570BF03-F4AD-F7A1-9E7F-89C78FF55D79}"/>
              </a:ext>
            </a:extLst>
          </p:cNvPr>
          <p:cNvSpPr>
            <a:spLocks noGrp="1" noChangeArrowheads="1"/>
          </p:cNvSpPr>
          <p:nvPr>
            <p:ph type="ftr" sz="quarter" idx="11"/>
          </p:nvPr>
        </p:nvSpPr>
        <p:spPr/>
        <p:txBody>
          <a:bodyPr/>
          <a:lstStyle>
            <a:lvl1pPr>
              <a:defRPr/>
            </a:lvl1pPr>
          </a:lstStyle>
          <a:p>
            <a:pPr>
              <a:defRPr/>
            </a:pPr>
            <a:endParaRPr lang="en-CA"/>
          </a:p>
        </p:txBody>
      </p:sp>
      <p:sp>
        <p:nvSpPr>
          <p:cNvPr id="7" name="Slide Number Placeholder 6">
            <a:extLst>
              <a:ext uri="{FF2B5EF4-FFF2-40B4-BE49-F238E27FC236}">
                <a16:creationId xmlns:a16="http://schemas.microsoft.com/office/drawing/2014/main" id="{0DF328F8-9BA2-3984-D873-5EACC9E36983}"/>
              </a:ext>
            </a:extLst>
          </p:cNvPr>
          <p:cNvSpPr>
            <a:spLocks noGrp="1" noChangeArrowheads="1"/>
          </p:cNvSpPr>
          <p:nvPr>
            <p:ph type="sldNum" sz="quarter" idx="12"/>
          </p:nvPr>
        </p:nvSpPr>
        <p:spPr/>
        <p:txBody>
          <a:bodyPr/>
          <a:lstStyle>
            <a:lvl1pPr>
              <a:defRPr/>
            </a:lvl1pPr>
          </a:lstStyle>
          <a:p>
            <a:pPr>
              <a:defRPr/>
            </a:pPr>
            <a:fld id="{A907254D-0749-409F-9D5E-6FD65676D5EA}" type="slidenum">
              <a:rPr lang="en-CA" altLang="en-US"/>
              <a:pPr>
                <a:defRPr/>
              </a:pPr>
              <a:t>‹#›</a:t>
            </a:fld>
            <a:endParaRPr lang="en-CA" altLang="en-US" dirty="0"/>
          </a:p>
        </p:txBody>
      </p:sp>
    </p:spTree>
    <p:extLst>
      <p:ext uri="{BB962C8B-B14F-4D97-AF65-F5344CB8AC3E}">
        <p14:creationId xmlns:p14="http://schemas.microsoft.com/office/powerpoint/2010/main" val="228235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1D05DC9-B1DF-C99E-DE1F-E648D3F39DE5}"/>
              </a:ext>
            </a:extLst>
          </p:cNvPr>
          <p:cNvSpPr>
            <a:spLocks noGrp="1" noChangeArrowheads="1"/>
          </p:cNvSpPr>
          <p:nvPr>
            <p:ph type="dt" sz="half" idx="10"/>
          </p:nvPr>
        </p:nvSpPr>
        <p:spPr>
          <a:ln/>
        </p:spPr>
        <p:txBody>
          <a:bodyPr/>
          <a:lstStyle>
            <a:lvl1pPr>
              <a:defRPr/>
            </a:lvl1pPr>
          </a:lstStyle>
          <a:p>
            <a:pPr>
              <a:defRPr/>
            </a:pPr>
            <a:endParaRPr lang="en-CA"/>
          </a:p>
        </p:txBody>
      </p:sp>
      <p:sp>
        <p:nvSpPr>
          <p:cNvPr id="5" name="Rectangle 5">
            <a:extLst>
              <a:ext uri="{FF2B5EF4-FFF2-40B4-BE49-F238E27FC236}">
                <a16:creationId xmlns:a16="http://schemas.microsoft.com/office/drawing/2014/main" id="{0416AC81-B9E0-5596-BA58-F203CAD606A4}"/>
              </a:ext>
            </a:extLst>
          </p:cNvPr>
          <p:cNvSpPr>
            <a:spLocks noGrp="1" noChangeArrowheads="1"/>
          </p:cNvSpPr>
          <p:nvPr>
            <p:ph type="ftr" sz="quarter" idx="11"/>
          </p:nvPr>
        </p:nvSpPr>
        <p:spPr>
          <a:ln/>
        </p:spPr>
        <p:txBody>
          <a:bodyPr/>
          <a:lstStyle>
            <a:lvl1pPr>
              <a:defRPr/>
            </a:lvl1pPr>
          </a:lstStyle>
          <a:p>
            <a:pPr>
              <a:defRPr/>
            </a:pPr>
            <a:endParaRPr lang="en-CA"/>
          </a:p>
        </p:txBody>
      </p:sp>
      <p:sp>
        <p:nvSpPr>
          <p:cNvPr id="6" name="Rectangle 6">
            <a:extLst>
              <a:ext uri="{FF2B5EF4-FFF2-40B4-BE49-F238E27FC236}">
                <a16:creationId xmlns:a16="http://schemas.microsoft.com/office/drawing/2014/main" id="{5B154387-D633-B02E-E673-1208CB8F6390}"/>
              </a:ext>
            </a:extLst>
          </p:cNvPr>
          <p:cNvSpPr>
            <a:spLocks noGrp="1" noChangeArrowheads="1"/>
          </p:cNvSpPr>
          <p:nvPr>
            <p:ph type="sldNum" sz="quarter" idx="12"/>
          </p:nvPr>
        </p:nvSpPr>
        <p:spPr>
          <a:ln/>
        </p:spPr>
        <p:txBody>
          <a:bodyPr/>
          <a:lstStyle>
            <a:lvl1pPr>
              <a:defRPr/>
            </a:lvl1pPr>
          </a:lstStyle>
          <a:p>
            <a:pPr>
              <a:defRPr/>
            </a:pPr>
            <a:fld id="{522C3FFC-BDAC-432A-BB62-BFD8F787F54F}" type="slidenum">
              <a:rPr lang="en-CA" altLang="en-US"/>
              <a:pPr>
                <a:defRPr/>
              </a:pPr>
              <a:t>‹#›</a:t>
            </a:fld>
            <a:endParaRPr lang="en-CA" altLang="en-US" dirty="0"/>
          </a:p>
        </p:txBody>
      </p:sp>
    </p:spTree>
    <p:extLst>
      <p:ext uri="{BB962C8B-B14F-4D97-AF65-F5344CB8AC3E}">
        <p14:creationId xmlns:p14="http://schemas.microsoft.com/office/powerpoint/2010/main" val="288195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5918DA-3DE0-A4ED-0D2B-DD538BB74F49}"/>
              </a:ext>
            </a:extLst>
          </p:cNvPr>
          <p:cNvSpPr txBox="1">
            <a:spLocks noChangeArrowheads="1"/>
          </p:cNvSpPr>
          <p:nvPr userDrawn="1"/>
        </p:nvSpPr>
        <p:spPr bwMode="auto">
          <a:xfrm>
            <a:off x="8458200" y="6400800"/>
            <a:ext cx="403225" cy="307975"/>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161BC946-D52D-4E1C-B42E-2420ED011B56}" type="slidenum">
              <a:rPr lang="en-CA" altLang="en-US" sz="1400" smtClean="0">
                <a:solidFill>
                  <a:srgbClr val="E4610F"/>
                </a:solidFill>
                <a:latin typeface="Arial" panose="020B0604020202020204" pitchFamily="34" charset="0"/>
                <a:cs typeface="Arial" panose="020B0604020202020204" pitchFamily="34" charset="0"/>
              </a:rPr>
              <a:pPr>
                <a:defRPr/>
              </a:pPr>
              <a:t>‹#›</a:t>
            </a:fld>
            <a:endParaRPr lang="en-CA" altLang="en-US" sz="1400" dirty="0">
              <a:solidFill>
                <a:srgbClr val="E4610F"/>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9">
            <a:extLst>
              <a:ext uri="{FF2B5EF4-FFF2-40B4-BE49-F238E27FC236}">
                <a16:creationId xmlns:a16="http://schemas.microsoft.com/office/drawing/2014/main" id="{59715E32-0A68-058C-ECA0-4722A1C5B7AC}"/>
              </a:ext>
            </a:extLst>
          </p:cNvPr>
          <p:cNvSpPr>
            <a:spLocks noGrp="1" noChangeArrowheads="1"/>
          </p:cNvSpPr>
          <p:nvPr>
            <p:ph type="dt" sz="half" idx="10"/>
          </p:nvPr>
        </p:nvSpPr>
        <p:spPr/>
        <p:txBody>
          <a:bodyPr/>
          <a:lstStyle>
            <a:lvl1pPr>
              <a:defRPr/>
            </a:lvl1pPr>
          </a:lstStyle>
          <a:p>
            <a:pPr>
              <a:defRPr/>
            </a:pPr>
            <a:endParaRPr lang="en-CA"/>
          </a:p>
        </p:txBody>
      </p:sp>
      <p:sp>
        <p:nvSpPr>
          <p:cNvPr id="7" name="Footer Placeholder 10">
            <a:extLst>
              <a:ext uri="{FF2B5EF4-FFF2-40B4-BE49-F238E27FC236}">
                <a16:creationId xmlns:a16="http://schemas.microsoft.com/office/drawing/2014/main" id="{F2541CBA-A08F-B904-485F-539252968702}"/>
              </a:ext>
            </a:extLst>
          </p:cNvPr>
          <p:cNvSpPr>
            <a:spLocks noGrp="1" noChangeArrowheads="1"/>
          </p:cNvSpPr>
          <p:nvPr>
            <p:ph type="ftr" sz="quarter" idx="11"/>
          </p:nvPr>
        </p:nvSpPr>
        <p:spPr/>
        <p:txBody>
          <a:bodyPr/>
          <a:lstStyle>
            <a:lvl1pPr>
              <a:defRPr/>
            </a:lvl1pPr>
          </a:lstStyle>
          <a:p>
            <a:pPr>
              <a:defRPr/>
            </a:pPr>
            <a:endParaRPr lang="en-CA"/>
          </a:p>
        </p:txBody>
      </p:sp>
      <p:sp>
        <p:nvSpPr>
          <p:cNvPr id="8" name="Slide Number Placeholder 11">
            <a:extLst>
              <a:ext uri="{FF2B5EF4-FFF2-40B4-BE49-F238E27FC236}">
                <a16:creationId xmlns:a16="http://schemas.microsoft.com/office/drawing/2014/main" id="{8919AFCF-FCA8-7411-84BC-FE778F500C8B}"/>
              </a:ext>
            </a:extLst>
          </p:cNvPr>
          <p:cNvSpPr>
            <a:spLocks noGrp="1" noChangeArrowheads="1"/>
          </p:cNvSpPr>
          <p:nvPr>
            <p:ph type="sldNum" sz="quarter" idx="12"/>
          </p:nvPr>
        </p:nvSpPr>
        <p:spPr/>
        <p:txBody>
          <a:bodyPr/>
          <a:lstStyle>
            <a:lvl1pPr>
              <a:defRPr/>
            </a:lvl1pPr>
          </a:lstStyle>
          <a:p>
            <a:pPr>
              <a:defRPr/>
            </a:pPr>
            <a:fld id="{673262C3-60B2-417B-9A46-0A14267222C6}" type="slidenum">
              <a:rPr lang="en-CA" altLang="en-US"/>
              <a:pPr>
                <a:defRPr/>
              </a:pPr>
              <a:t>‹#›</a:t>
            </a:fld>
            <a:endParaRPr lang="en-CA" altLang="en-US" dirty="0"/>
          </a:p>
        </p:txBody>
      </p:sp>
    </p:spTree>
    <p:extLst>
      <p:ext uri="{BB962C8B-B14F-4D97-AF65-F5344CB8AC3E}">
        <p14:creationId xmlns:p14="http://schemas.microsoft.com/office/powerpoint/2010/main" val="62274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5297B43F-D090-2278-CC9F-BB51F2472D10}"/>
              </a:ext>
            </a:extLst>
          </p:cNvPr>
          <p:cNvSpPr>
            <a:spLocks noGrp="1" noChangeArrowheads="1"/>
          </p:cNvSpPr>
          <p:nvPr>
            <p:ph type="dt" sz="half" idx="10"/>
          </p:nvPr>
        </p:nvSpPr>
        <p:spPr>
          <a:ln/>
        </p:spPr>
        <p:txBody>
          <a:bodyPr/>
          <a:lstStyle>
            <a:lvl1pPr>
              <a:defRPr/>
            </a:lvl1pPr>
          </a:lstStyle>
          <a:p>
            <a:pPr>
              <a:defRPr/>
            </a:pPr>
            <a:endParaRPr lang="en-CA"/>
          </a:p>
        </p:txBody>
      </p:sp>
      <p:sp>
        <p:nvSpPr>
          <p:cNvPr id="8" name="Rectangle 5">
            <a:extLst>
              <a:ext uri="{FF2B5EF4-FFF2-40B4-BE49-F238E27FC236}">
                <a16:creationId xmlns:a16="http://schemas.microsoft.com/office/drawing/2014/main" id="{E6353239-3EF3-2959-C0CB-21850FB4DC62}"/>
              </a:ext>
            </a:extLst>
          </p:cNvPr>
          <p:cNvSpPr>
            <a:spLocks noGrp="1" noChangeArrowheads="1"/>
          </p:cNvSpPr>
          <p:nvPr>
            <p:ph type="ftr" sz="quarter" idx="11"/>
          </p:nvPr>
        </p:nvSpPr>
        <p:spPr>
          <a:ln/>
        </p:spPr>
        <p:txBody>
          <a:bodyPr/>
          <a:lstStyle>
            <a:lvl1pPr>
              <a:defRPr/>
            </a:lvl1pPr>
          </a:lstStyle>
          <a:p>
            <a:pPr>
              <a:defRPr/>
            </a:pPr>
            <a:endParaRPr lang="en-CA"/>
          </a:p>
        </p:txBody>
      </p:sp>
      <p:sp>
        <p:nvSpPr>
          <p:cNvPr id="9" name="Rectangle 6">
            <a:extLst>
              <a:ext uri="{FF2B5EF4-FFF2-40B4-BE49-F238E27FC236}">
                <a16:creationId xmlns:a16="http://schemas.microsoft.com/office/drawing/2014/main" id="{EE2C4314-19FA-A5B5-41DE-D3AB67AFC148}"/>
              </a:ext>
            </a:extLst>
          </p:cNvPr>
          <p:cNvSpPr>
            <a:spLocks noGrp="1" noChangeArrowheads="1"/>
          </p:cNvSpPr>
          <p:nvPr>
            <p:ph type="sldNum" sz="quarter" idx="12"/>
          </p:nvPr>
        </p:nvSpPr>
        <p:spPr>
          <a:ln/>
        </p:spPr>
        <p:txBody>
          <a:bodyPr/>
          <a:lstStyle>
            <a:lvl1pPr>
              <a:defRPr/>
            </a:lvl1pPr>
          </a:lstStyle>
          <a:p>
            <a:pPr>
              <a:defRPr/>
            </a:pPr>
            <a:fld id="{1C07E81F-532D-4B7B-A0C3-F78142E07A08}" type="slidenum">
              <a:rPr lang="en-CA" altLang="en-US"/>
              <a:pPr>
                <a:defRPr/>
              </a:pPr>
              <a:t>‹#›</a:t>
            </a:fld>
            <a:endParaRPr lang="en-CA" altLang="en-US" dirty="0"/>
          </a:p>
        </p:txBody>
      </p:sp>
    </p:spTree>
    <p:extLst>
      <p:ext uri="{BB962C8B-B14F-4D97-AF65-F5344CB8AC3E}">
        <p14:creationId xmlns:p14="http://schemas.microsoft.com/office/powerpoint/2010/main" val="205624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F61532-89FD-3495-D81B-29AE0CE1CD7F}"/>
              </a:ext>
            </a:extLst>
          </p:cNvPr>
          <p:cNvSpPr txBox="1">
            <a:spLocks noChangeArrowheads="1"/>
          </p:cNvSpPr>
          <p:nvPr userDrawn="1"/>
        </p:nvSpPr>
        <p:spPr bwMode="auto">
          <a:xfrm>
            <a:off x="8458200" y="6400800"/>
            <a:ext cx="403225" cy="307975"/>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6F8F5784-2DD4-45D9-9C97-D7CF35373AA6}" type="slidenum">
              <a:rPr lang="en-CA" altLang="en-US" sz="1400" smtClean="0">
                <a:solidFill>
                  <a:srgbClr val="E4610F"/>
                </a:solidFill>
                <a:latin typeface="Arial" panose="020B0604020202020204" pitchFamily="34" charset="0"/>
                <a:cs typeface="Arial" panose="020B0604020202020204" pitchFamily="34" charset="0"/>
              </a:rPr>
              <a:pPr>
                <a:defRPr/>
              </a:pPr>
              <a:t>‹#›</a:t>
            </a:fld>
            <a:endParaRPr lang="en-CA" altLang="en-US" sz="1400" dirty="0">
              <a:solidFill>
                <a:srgbClr val="E4610F"/>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endParaRPr lang="en-CA"/>
          </a:p>
        </p:txBody>
      </p:sp>
      <p:sp>
        <p:nvSpPr>
          <p:cNvPr id="4" name="Rectangle 4">
            <a:extLst>
              <a:ext uri="{FF2B5EF4-FFF2-40B4-BE49-F238E27FC236}">
                <a16:creationId xmlns:a16="http://schemas.microsoft.com/office/drawing/2014/main" id="{E5468302-9D56-DF4D-FB7F-7B41BED7F0B1}"/>
              </a:ext>
            </a:extLst>
          </p:cNvPr>
          <p:cNvSpPr>
            <a:spLocks noGrp="1" noChangeArrowheads="1"/>
          </p:cNvSpPr>
          <p:nvPr>
            <p:ph type="dt" sz="half" idx="10"/>
          </p:nvPr>
        </p:nvSpPr>
        <p:spPr/>
        <p:txBody>
          <a:bodyPr/>
          <a:lstStyle>
            <a:lvl1pPr>
              <a:defRPr/>
            </a:lvl1pPr>
          </a:lstStyle>
          <a:p>
            <a:pPr>
              <a:defRPr/>
            </a:pPr>
            <a:endParaRPr lang="en-CA"/>
          </a:p>
        </p:txBody>
      </p:sp>
      <p:sp>
        <p:nvSpPr>
          <p:cNvPr id="5" name="Rectangle 5">
            <a:extLst>
              <a:ext uri="{FF2B5EF4-FFF2-40B4-BE49-F238E27FC236}">
                <a16:creationId xmlns:a16="http://schemas.microsoft.com/office/drawing/2014/main" id="{EF284BF0-4441-23F7-089F-2EA977B4D98A}"/>
              </a:ext>
            </a:extLst>
          </p:cNvPr>
          <p:cNvSpPr>
            <a:spLocks noGrp="1" noChangeArrowheads="1"/>
          </p:cNvSpPr>
          <p:nvPr>
            <p:ph type="ftr" sz="quarter" idx="11"/>
          </p:nvPr>
        </p:nvSpPr>
        <p:spPr/>
        <p:txBody>
          <a:bodyPr/>
          <a:lstStyle>
            <a:lvl1pPr>
              <a:defRPr/>
            </a:lvl1pPr>
          </a:lstStyle>
          <a:p>
            <a:pPr>
              <a:defRPr/>
            </a:pPr>
            <a:endParaRPr lang="en-CA"/>
          </a:p>
        </p:txBody>
      </p:sp>
    </p:spTree>
    <p:extLst>
      <p:ext uri="{BB962C8B-B14F-4D97-AF65-F5344CB8AC3E}">
        <p14:creationId xmlns:p14="http://schemas.microsoft.com/office/powerpoint/2010/main" val="1611784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83A5D3-5617-F0F6-17E4-4DB6290A4DA9}"/>
              </a:ext>
            </a:extLst>
          </p:cNvPr>
          <p:cNvSpPr txBox="1">
            <a:spLocks noChangeArrowheads="1"/>
          </p:cNvSpPr>
          <p:nvPr userDrawn="1"/>
        </p:nvSpPr>
        <p:spPr bwMode="auto">
          <a:xfrm>
            <a:off x="8458200" y="6400800"/>
            <a:ext cx="403225" cy="307975"/>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fld id="{9A2EF0A8-C299-48DE-B224-EC1944204F00}" type="slidenum">
              <a:rPr lang="en-CA" altLang="en-US" sz="1400" smtClean="0">
                <a:solidFill>
                  <a:srgbClr val="E4610F"/>
                </a:solidFill>
                <a:latin typeface="Arial" panose="020B0604020202020204" pitchFamily="34" charset="0"/>
                <a:cs typeface="Arial" panose="020B0604020202020204" pitchFamily="34" charset="0"/>
              </a:rPr>
              <a:pPr>
                <a:defRPr/>
              </a:pPr>
              <a:t>‹#›</a:t>
            </a:fld>
            <a:endParaRPr lang="en-CA" altLang="en-US" sz="1400" dirty="0">
              <a:solidFill>
                <a:srgbClr val="E4610F"/>
              </a:solidFill>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621E4B72-6E5E-172A-606A-FD41F66050AA}"/>
              </a:ext>
            </a:extLst>
          </p:cNvPr>
          <p:cNvSpPr>
            <a:spLocks noGrp="1" noChangeArrowheads="1"/>
          </p:cNvSpPr>
          <p:nvPr>
            <p:ph type="dt" sz="half" idx="10"/>
          </p:nvPr>
        </p:nvSpPr>
        <p:spPr/>
        <p:txBody>
          <a:bodyPr/>
          <a:lstStyle>
            <a:lvl1pPr>
              <a:defRPr/>
            </a:lvl1pPr>
          </a:lstStyle>
          <a:p>
            <a:pPr>
              <a:defRPr/>
            </a:pPr>
            <a:endParaRPr lang="en-CA"/>
          </a:p>
        </p:txBody>
      </p:sp>
      <p:sp>
        <p:nvSpPr>
          <p:cNvPr id="4" name="Rectangle 5">
            <a:extLst>
              <a:ext uri="{FF2B5EF4-FFF2-40B4-BE49-F238E27FC236}">
                <a16:creationId xmlns:a16="http://schemas.microsoft.com/office/drawing/2014/main" id="{004E8817-F321-AB65-B342-53870FAAE22A}"/>
              </a:ext>
            </a:extLst>
          </p:cNvPr>
          <p:cNvSpPr>
            <a:spLocks noGrp="1" noChangeArrowheads="1"/>
          </p:cNvSpPr>
          <p:nvPr>
            <p:ph type="ftr" sz="quarter" idx="11"/>
          </p:nvPr>
        </p:nvSpPr>
        <p:spPr/>
        <p:txBody>
          <a:bodyPr/>
          <a:lstStyle>
            <a:lvl1pPr>
              <a:defRPr/>
            </a:lvl1pPr>
          </a:lstStyle>
          <a:p>
            <a:pPr>
              <a:defRPr/>
            </a:pPr>
            <a:endParaRPr lang="en-CA"/>
          </a:p>
        </p:txBody>
      </p:sp>
    </p:spTree>
    <p:extLst>
      <p:ext uri="{BB962C8B-B14F-4D97-AF65-F5344CB8AC3E}">
        <p14:creationId xmlns:p14="http://schemas.microsoft.com/office/powerpoint/2010/main" val="151452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57781CD-550D-932A-053F-8684D8C3195C}"/>
              </a:ext>
            </a:extLst>
          </p:cNvPr>
          <p:cNvSpPr>
            <a:spLocks noGrp="1" noChangeArrowheads="1"/>
          </p:cNvSpPr>
          <p:nvPr>
            <p:ph type="dt" sz="half" idx="10"/>
          </p:nvPr>
        </p:nvSpPr>
        <p:spPr>
          <a:ln/>
        </p:spPr>
        <p:txBody>
          <a:bodyPr/>
          <a:lstStyle>
            <a:lvl1pPr>
              <a:defRPr/>
            </a:lvl1pPr>
          </a:lstStyle>
          <a:p>
            <a:pPr>
              <a:defRPr/>
            </a:pPr>
            <a:endParaRPr lang="en-CA"/>
          </a:p>
        </p:txBody>
      </p:sp>
      <p:sp>
        <p:nvSpPr>
          <p:cNvPr id="6" name="Rectangle 5">
            <a:extLst>
              <a:ext uri="{FF2B5EF4-FFF2-40B4-BE49-F238E27FC236}">
                <a16:creationId xmlns:a16="http://schemas.microsoft.com/office/drawing/2014/main" id="{92F6D8D7-B98F-C984-78F0-6E6F8834B44E}"/>
              </a:ext>
            </a:extLst>
          </p:cNvPr>
          <p:cNvSpPr>
            <a:spLocks noGrp="1" noChangeArrowheads="1"/>
          </p:cNvSpPr>
          <p:nvPr>
            <p:ph type="ftr" sz="quarter" idx="11"/>
          </p:nvPr>
        </p:nvSpPr>
        <p:spPr>
          <a:ln/>
        </p:spPr>
        <p:txBody>
          <a:bodyPr/>
          <a:lstStyle>
            <a:lvl1pPr>
              <a:defRPr/>
            </a:lvl1pPr>
          </a:lstStyle>
          <a:p>
            <a:pPr>
              <a:defRPr/>
            </a:pPr>
            <a:endParaRPr lang="en-CA"/>
          </a:p>
        </p:txBody>
      </p:sp>
      <p:sp>
        <p:nvSpPr>
          <p:cNvPr id="7" name="Rectangle 6">
            <a:extLst>
              <a:ext uri="{FF2B5EF4-FFF2-40B4-BE49-F238E27FC236}">
                <a16:creationId xmlns:a16="http://schemas.microsoft.com/office/drawing/2014/main" id="{6B32228C-6F2F-F2B1-C47D-AB19F3E2DA1C}"/>
              </a:ext>
            </a:extLst>
          </p:cNvPr>
          <p:cNvSpPr>
            <a:spLocks noGrp="1" noChangeArrowheads="1"/>
          </p:cNvSpPr>
          <p:nvPr>
            <p:ph type="sldNum" sz="quarter" idx="12"/>
          </p:nvPr>
        </p:nvSpPr>
        <p:spPr>
          <a:ln/>
        </p:spPr>
        <p:txBody>
          <a:bodyPr/>
          <a:lstStyle>
            <a:lvl1pPr>
              <a:defRPr/>
            </a:lvl1pPr>
          </a:lstStyle>
          <a:p>
            <a:pPr>
              <a:defRPr/>
            </a:pPr>
            <a:fld id="{9D31B47C-B760-4560-AEF5-29C4BD01B4B5}" type="slidenum">
              <a:rPr lang="en-CA" altLang="en-US"/>
              <a:pPr>
                <a:defRPr/>
              </a:pPr>
              <a:t>‹#›</a:t>
            </a:fld>
            <a:endParaRPr lang="en-CA" altLang="en-US" dirty="0"/>
          </a:p>
        </p:txBody>
      </p:sp>
    </p:spTree>
    <p:extLst>
      <p:ext uri="{BB962C8B-B14F-4D97-AF65-F5344CB8AC3E}">
        <p14:creationId xmlns:p14="http://schemas.microsoft.com/office/powerpoint/2010/main" val="3033612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ABF839F-537D-1893-1ED8-339F5CED5CA3}"/>
              </a:ext>
            </a:extLst>
          </p:cNvPr>
          <p:cNvSpPr>
            <a:spLocks noGrp="1" noChangeArrowheads="1"/>
          </p:cNvSpPr>
          <p:nvPr>
            <p:ph type="dt" sz="half" idx="10"/>
          </p:nvPr>
        </p:nvSpPr>
        <p:spPr>
          <a:ln/>
        </p:spPr>
        <p:txBody>
          <a:bodyPr/>
          <a:lstStyle>
            <a:lvl1pPr>
              <a:defRPr/>
            </a:lvl1pPr>
          </a:lstStyle>
          <a:p>
            <a:pPr>
              <a:defRPr/>
            </a:pPr>
            <a:endParaRPr lang="en-CA"/>
          </a:p>
        </p:txBody>
      </p:sp>
      <p:sp>
        <p:nvSpPr>
          <p:cNvPr id="6" name="Rectangle 5">
            <a:extLst>
              <a:ext uri="{FF2B5EF4-FFF2-40B4-BE49-F238E27FC236}">
                <a16:creationId xmlns:a16="http://schemas.microsoft.com/office/drawing/2014/main" id="{2F3FB770-DA83-70F1-B78F-2F9F59230EB8}"/>
              </a:ext>
            </a:extLst>
          </p:cNvPr>
          <p:cNvSpPr>
            <a:spLocks noGrp="1" noChangeArrowheads="1"/>
          </p:cNvSpPr>
          <p:nvPr>
            <p:ph type="ftr" sz="quarter" idx="11"/>
          </p:nvPr>
        </p:nvSpPr>
        <p:spPr>
          <a:ln/>
        </p:spPr>
        <p:txBody>
          <a:bodyPr/>
          <a:lstStyle>
            <a:lvl1pPr>
              <a:defRPr/>
            </a:lvl1pPr>
          </a:lstStyle>
          <a:p>
            <a:pPr>
              <a:defRPr/>
            </a:pPr>
            <a:endParaRPr lang="en-CA"/>
          </a:p>
        </p:txBody>
      </p:sp>
      <p:sp>
        <p:nvSpPr>
          <p:cNvPr id="7" name="Rectangle 6">
            <a:extLst>
              <a:ext uri="{FF2B5EF4-FFF2-40B4-BE49-F238E27FC236}">
                <a16:creationId xmlns:a16="http://schemas.microsoft.com/office/drawing/2014/main" id="{79C534BD-63E3-DD37-E9F8-F8999A599A57}"/>
              </a:ext>
            </a:extLst>
          </p:cNvPr>
          <p:cNvSpPr>
            <a:spLocks noGrp="1" noChangeArrowheads="1"/>
          </p:cNvSpPr>
          <p:nvPr>
            <p:ph type="sldNum" sz="quarter" idx="12"/>
          </p:nvPr>
        </p:nvSpPr>
        <p:spPr>
          <a:ln/>
        </p:spPr>
        <p:txBody>
          <a:bodyPr/>
          <a:lstStyle>
            <a:lvl1pPr>
              <a:defRPr/>
            </a:lvl1pPr>
          </a:lstStyle>
          <a:p>
            <a:pPr>
              <a:defRPr/>
            </a:pPr>
            <a:fld id="{E5C8C4FF-11EA-41DF-92A4-95D988EB208D}" type="slidenum">
              <a:rPr lang="en-CA" altLang="en-US"/>
              <a:pPr>
                <a:defRPr/>
              </a:pPr>
              <a:t>‹#›</a:t>
            </a:fld>
            <a:endParaRPr lang="en-CA" altLang="en-US" dirty="0"/>
          </a:p>
        </p:txBody>
      </p:sp>
    </p:spTree>
    <p:extLst>
      <p:ext uri="{BB962C8B-B14F-4D97-AF65-F5344CB8AC3E}">
        <p14:creationId xmlns:p14="http://schemas.microsoft.com/office/powerpoint/2010/main" val="292270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999119-A5C7-641C-6F3C-7612B5F31F27}"/>
              </a:ext>
            </a:extLst>
          </p:cNvPr>
          <p:cNvSpPr>
            <a:spLocks noGrp="1" noChangeArrowheads="1"/>
          </p:cNvSpPr>
          <p:nvPr>
            <p:ph type="title"/>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7" name="Rectangle 3">
            <a:extLst>
              <a:ext uri="{FF2B5EF4-FFF2-40B4-BE49-F238E27FC236}">
                <a16:creationId xmlns:a16="http://schemas.microsoft.com/office/drawing/2014/main" id="{B9B88F57-5A40-15AB-2482-116F644C052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037C3113-2DBA-A9EA-59FF-84022988F73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CA"/>
          </a:p>
        </p:txBody>
      </p:sp>
      <p:sp>
        <p:nvSpPr>
          <p:cNvPr id="1029" name="Rectangle 5">
            <a:extLst>
              <a:ext uri="{FF2B5EF4-FFF2-40B4-BE49-F238E27FC236}">
                <a16:creationId xmlns:a16="http://schemas.microsoft.com/office/drawing/2014/main" id="{D0D3852C-29FE-0EF3-966C-00D5C5DFCE3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CA"/>
          </a:p>
        </p:txBody>
      </p:sp>
      <p:sp>
        <p:nvSpPr>
          <p:cNvPr id="1030" name="Rectangle 6">
            <a:extLst>
              <a:ext uri="{FF2B5EF4-FFF2-40B4-BE49-F238E27FC236}">
                <a16:creationId xmlns:a16="http://schemas.microsoft.com/office/drawing/2014/main" id="{56A6246D-EB73-660D-2D09-B3A6D00EBFC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1331E5C-ABCF-4178-AAA1-D6E0FA16541A}" type="slidenum">
              <a:rPr lang="en-CA" altLang="en-US"/>
              <a:pPr>
                <a:defRPr/>
              </a:pPr>
              <a:t>‹#›</a:t>
            </a:fld>
            <a:endParaRPr lang="en-CA" altLang="en-US" dirty="0"/>
          </a:p>
        </p:txBody>
      </p:sp>
      <p:sp>
        <p:nvSpPr>
          <p:cNvPr id="1032" name="Copywright">
            <a:extLst>
              <a:ext uri="{FF2B5EF4-FFF2-40B4-BE49-F238E27FC236}">
                <a16:creationId xmlns:a16="http://schemas.microsoft.com/office/drawing/2014/main" id="{7F0C77B0-A0F3-993B-3CCA-54E2DA936AA8}"/>
              </a:ext>
            </a:extLst>
          </p:cNvPr>
          <p:cNvSpPr>
            <a:spLocks noChangeArrowheads="1"/>
          </p:cNvSpPr>
          <p:nvPr userDrawn="1"/>
        </p:nvSpPr>
        <p:spPr bwMode="auto">
          <a:xfrm>
            <a:off x="639763" y="6361113"/>
            <a:ext cx="974725" cy="231775"/>
          </a:xfrm>
          <a:prstGeom prst="rect">
            <a:avLst/>
          </a:prstGeom>
          <a:noFill/>
          <a:ln>
            <a:noFill/>
          </a:ln>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900" dirty="0">
                <a:solidFill>
                  <a:schemeClr val="bg2"/>
                </a:solidFill>
                <a:latin typeface="Arial" panose="020B0604020202020204" pitchFamily="34" charset="0"/>
              </a:rPr>
              <a:t>© Arcadis 2021</a:t>
            </a:r>
          </a:p>
        </p:txBody>
      </p:sp>
      <p:pic>
        <p:nvPicPr>
          <p:cNvPr id="2" name="Picture 7">
            <a:extLst>
              <a:ext uri="{FF2B5EF4-FFF2-40B4-BE49-F238E27FC236}">
                <a16:creationId xmlns:a16="http://schemas.microsoft.com/office/drawing/2014/main" id="{BBD8126E-2FE5-169B-D7F9-BD97264D9A9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10400" y="152400"/>
            <a:ext cx="1498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5" r:id="rId1"/>
    <p:sldLayoutId id="2147484456" r:id="rId2"/>
    <p:sldLayoutId id="2147484449" r:id="rId3"/>
    <p:sldLayoutId id="2147484457" r:id="rId4"/>
    <p:sldLayoutId id="2147484450" r:id="rId5"/>
    <p:sldLayoutId id="2147484458" r:id="rId6"/>
    <p:sldLayoutId id="2147484459" r:id="rId7"/>
    <p:sldLayoutId id="2147484451" r:id="rId8"/>
    <p:sldLayoutId id="2147484452" r:id="rId9"/>
    <p:sldLayoutId id="2147484453" r:id="rId10"/>
    <p:sldLayoutId id="2147484454" r:id="rId11"/>
    <p:sldLayoutId id="2147484460" r:id="rId12"/>
  </p:sldLayoutIdLst>
  <p:txStyles>
    <p:titleStyle>
      <a:lvl1pPr algn="ctr" rtl="0" eaLnBrk="0" fontAlgn="base" hangingPunct="0">
        <a:spcBef>
          <a:spcPct val="0"/>
        </a:spcBef>
        <a:spcAft>
          <a:spcPct val="0"/>
        </a:spcAft>
        <a:defRPr sz="4200" b="1">
          <a:solidFill>
            <a:schemeClr val="tx2"/>
          </a:solidFill>
          <a:latin typeface="+mj-lt"/>
          <a:ea typeface="+mj-ea"/>
          <a:cs typeface="+mj-cs"/>
        </a:defRPr>
      </a:lvl1pPr>
      <a:lvl2pPr algn="ctr" rtl="0" eaLnBrk="0" fontAlgn="base" hangingPunct="0">
        <a:spcBef>
          <a:spcPct val="0"/>
        </a:spcBef>
        <a:spcAft>
          <a:spcPct val="0"/>
        </a:spcAft>
        <a:defRPr sz="4200" b="1">
          <a:solidFill>
            <a:schemeClr val="tx2"/>
          </a:solidFill>
          <a:latin typeface="Arial" charset="0"/>
        </a:defRPr>
      </a:lvl2pPr>
      <a:lvl3pPr algn="ctr" rtl="0" eaLnBrk="0" fontAlgn="base" hangingPunct="0">
        <a:spcBef>
          <a:spcPct val="0"/>
        </a:spcBef>
        <a:spcAft>
          <a:spcPct val="0"/>
        </a:spcAft>
        <a:defRPr sz="4200" b="1">
          <a:solidFill>
            <a:schemeClr val="tx2"/>
          </a:solidFill>
          <a:latin typeface="Arial" charset="0"/>
        </a:defRPr>
      </a:lvl3pPr>
      <a:lvl4pPr algn="ctr" rtl="0" eaLnBrk="0" fontAlgn="base" hangingPunct="0">
        <a:spcBef>
          <a:spcPct val="0"/>
        </a:spcBef>
        <a:spcAft>
          <a:spcPct val="0"/>
        </a:spcAft>
        <a:defRPr sz="4200" b="1">
          <a:solidFill>
            <a:schemeClr val="tx2"/>
          </a:solidFill>
          <a:latin typeface="Arial" charset="0"/>
        </a:defRPr>
      </a:lvl4pPr>
      <a:lvl5pPr algn="ctr" rtl="0" eaLnBrk="0" fontAlgn="base" hangingPunct="0">
        <a:spcBef>
          <a:spcPct val="0"/>
        </a:spcBef>
        <a:spcAft>
          <a:spcPct val="0"/>
        </a:spcAft>
        <a:defRPr sz="4200" b="1">
          <a:solidFill>
            <a:schemeClr val="tx2"/>
          </a:solidFill>
          <a:latin typeface="Arial" charset="0"/>
        </a:defRPr>
      </a:lvl5pPr>
      <a:lvl6pPr marL="457200" algn="ctr" rtl="0" fontAlgn="base">
        <a:spcBef>
          <a:spcPct val="0"/>
        </a:spcBef>
        <a:spcAft>
          <a:spcPct val="0"/>
        </a:spcAft>
        <a:defRPr sz="4200" b="1">
          <a:solidFill>
            <a:schemeClr val="tx2"/>
          </a:solidFill>
          <a:latin typeface="Arial" charset="0"/>
        </a:defRPr>
      </a:lvl6pPr>
      <a:lvl7pPr marL="914400" algn="ctr" rtl="0" fontAlgn="base">
        <a:spcBef>
          <a:spcPct val="0"/>
        </a:spcBef>
        <a:spcAft>
          <a:spcPct val="0"/>
        </a:spcAft>
        <a:defRPr sz="4200" b="1">
          <a:solidFill>
            <a:schemeClr val="tx2"/>
          </a:solidFill>
          <a:latin typeface="Arial" charset="0"/>
        </a:defRPr>
      </a:lvl7pPr>
      <a:lvl8pPr marL="1371600" algn="ctr" rtl="0" fontAlgn="base">
        <a:spcBef>
          <a:spcPct val="0"/>
        </a:spcBef>
        <a:spcAft>
          <a:spcPct val="0"/>
        </a:spcAft>
        <a:defRPr sz="4200" b="1">
          <a:solidFill>
            <a:schemeClr val="tx2"/>
          </a:solidFill>
          <a:latin typeface="Arial" charset="0"/>
        </a:defRPr>
      </a:lvl8pPr>
      <a:lvl9pPr marL="1828800" algn="ctr" rtl="0" fontAlgn="base">
        <a:spcBef>
          <a:spcPct val="0"/>
        </a:spcBef>
        <a:spcAft>
          <a:spcPct val="0"/>
        </a:spcAft>
        <a:defRPr sz="4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low confidence">
            <a:extLst>
              <a:ext uri="{FF2B5EF4-FFF2-40B4-BE49-F238E27FC236}">
                <a16:creationId xmlns:a16="http://schemas.microsoft.com/office/drawing/2014/main" id="{6AD8F171-1ED2-E0D5-E760-7C4765F14CD8}"/>
              </a:ext>
            </a:extLst>
          </p:cNvPr>
          <p:cNvPicPr>
            <a:picLocks noChangeAspect="1"/>
          </p:cNvPicPr>
          <p:nvPr/>
        </p:nvPicPr>
        <p:blipFill rotWithShape="1">
          <a:blip r:embed="rId3"/>
          <a:srcRect l="69544" t="25994" r="13611" b="25032"/>
          <a:stretch/>
        </p:blipFill>
        <p:spPr bwMode="auto">
          <a:xfrm>
            <a:off x="533400" y="708223"/>
            <a:ext cx="8305800" cy="5819775"/>
          </a:xfrm>
          <a:prstGeom prst="rect">
            <a:avLst/>
          </a:prstGeom>
          <a:ln>
            <a:noFill/>
          </a:ln>
          <a:extLst>
            <a:ext uri="{53640926-AAD7-44D8-BBD7-CCE9431645EC}">
              <a14:shadowObscured xmlns:a14="http://schemas.microsoft.com/office/drawing/2010/main"/>
            </a:ext>
          </a:extLst>
        </p:spPr>
      </p:pic>
      <p:sp>
        <p:nvSpPr>
          <p:cNvPr id="10243" name="Rectangle 7">
            <a:extLst>
              <a:ext uri="{FF2B5EF4-FFF2-40B4-BE49-F238E27FC236}">
                <a16:creationId xmlns:a16="http://schemas.microsoft.com/office/drawing/2014/main" id="{F3888EC6-01F7-1B10-310F-1463B5E4D4BC}"/>
              </a:ext>
            </a:extLst>
          </p:cNvPr>
          <p:cNvSpPr>
            <a:spLocks noChangeArrowheads="1"/>
          </p:cNvSpPr>
          <p:nvPr/>
        </p:nvSpPr>
        <p:spPr bwMode="auto">
          <a:xfrm>
            <a:off x="2895600" y="1988080"/>
            <a:ext cx="6597650" cy="2368550"/>
          </a:xfrm>
          <a:prstGeom prst="rect">
            <a:avLst/>
          </a:prstGeom>
          <a:noFill/>
          <a:ln>
            <a:noFill/>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endParaRPr lang="en-US" altLang="en-US" sz="4000" b="1" dirty="0">
              <a:solidFill>
                <a:srgbClr val="FFFF00"/>
              </a:solidFill>
              <a:latin typeface="+mj-lt"/>
              <a:ea typeface="+mj-ea"/>
              <a:cs typeface="+mj-cs"/>
            </a:endParaRPr>
          </a:p>
          <a:p>
            <a:pPr eaLnBrk="1" hangingPunct="1">
              <a:spcBef>
                <a:spcPct val="0"/>
              </a:spcBef>
              <a:buFontTx/>
              <a:buNone/>
              <a:defRPr/>
            </a:pPr>
            <a:endParaRPr lang="en-US" altLang="en-US" sz="4000" b="1" dirty="0">
              <a:solidFill>
                <a:srgbClr val="FFFF00"/>
              </a:solidFill>
              <a:latin typeface="+mj-lt"/>
              <a:ea typeface="+mj-ea"/>
              <a:cs typeface="+mj-cs"/>
            </a:endParaRPr>
          </a:p>
          <a:p>
            <a:pPr eaLnBrk="1" hangingPunct="1">
              <a:spcBef>
                <a:spcPct val="0"/>
              </a:spcBef>
              <a:buNone/>
              <a:defRPr/>
            </a:pPr>
            <a:r>
              <a:rPr lang="en-GB" sz="2800" b="1" dirty="0">
                <a:solidFill>
                  <a:srgbClr val="FFFF00"/>
                </a:solidFill>
                <a:latin typeface="Arial" panose="020B0604020202020204" pitchFamily="34" charset="0"/>
                <a:cs typeface="Arial" panose="020B0604020202020204" pitchFamily="34" charset="0"/>
              </a:rPr>
              <a:t>Independent Geotechnical Review</a:t>
            </a:r>
            <a:endParaRPr lang="en-US" altLang="en-US" sz="2800" b="1" dirty="0">
              <a:solidFill>
                <a:srgbClr val="FFFF00"/>
              </a:solidFill>
              <a:latin typeface="+mj-lt"/>
              <a:ea typeface="+mj-ea"/>
              <a:cs typeface="+mj-cs"/>
            </a:endParaRPr>
          </a:p>
          <a:p>
            <a:pPr eaLnBrk="1" hangingPunct="1">
              <a:spcBef>
                <a:spcPct val="0"/>
              </a:spcBef>
              <a:buFontTx/>
              <a:buNone/>
              <a:defRPr/>
            </a:pPr>
            <a:endParaRPr lang="en-US" sz="2800" b="1" dirty="0">
              <a:solidFill>
                <a:srgbClr val="FFFF00"/>
              </a:solidFill>
              <a:latin typeface="Arial" panose="020B0604020202020204" pitchFamily="34" charset="0"/>
              <a:cs typeface="Arial" panose="020B0604020202020204" pitchFamily="34" charset="0"/>
            </a:endParaRPr>
          </a:p>
          <a:p>
            <a:pPr eaLnBrk="1" hangingPunct="1">
              <a:spcBef>
                <a:spcPct val="0"/>
              </a:spcBef>
              <a:buFontTx/>
              <a:buNone/>
              <a:defRPr/>
            </a:pPr>
            <a:endParaRPr lang="en-US" sz="2800" b="1" dirty="0">
              <a:solidFill>
                <a:srgbClr val="FFFF00"/>
              </a:solidFill>
              <a:latin typeface="Arial" panose="020B0604020202020204" pitchFamily="34" charset="0"/>
              <a:cs typeface="Arial" panose="020B0604020202020204" pitchFamily="34" charset="0"/>
            </a:endParaRPr>
          </a:p>
          <a:p>
            <a:pPr eaLnBrk="1" hangingPunct="1">
              <a:spcBef>
                <a:spcPct val="0"/>
              </a:spcBef>
              <a:buFontTx/>
              <a:buNone/>
              <a:defRPr/>
            </a:pPr>
            <a:r>
              <a:rPr lang="en-US" sz="2800" b="1" dirty="0">
                <a:solidFill>
                  <a:srgbClr val="FFFF00"/>
                </a:solidFill>
                <a:latin typeface="Arial" panose="020B0604020202020204" pitchFamily="34" charset="0"/>
                <a:cs typeface="Arial" panose="020B0604020202020204" pitchFamily="34" charset="0"/>
              </a:rPr>
              <a:t>Vivian Sand Extraction Project</a:t>
            </a:r>
          </a:p>
          <a:p>
            <a:pPr eaLnBrk="1" hangingPunct="1">
              <a:spcBef>
                <a:spcPct val="0"/>
              </a:spcBef>
              <a:buFontTx/>
              <a:buNone/>
              <a:defRPr/>
            </a:pPr>
            <a:endParaRPr lang="en-US" sz="2800" b="1" dirty="0">
              <a:solidFill>
                <a:srgbClr val="FFFF00"/>
              </a:solidFill>
              <a:latin typeface="Arial" panose="020B0604020202020204" pitchFamily="34" charset="0"/>
              <a:cs typeface="Arial" panose="020B0604020202020204" pitchFamily="34" charset="0"/>
            </a:endParaRPr>
          </a:p>
          <a:p>
            <a:pPr>
              <a:defRPr/>
            </a:pPr>
            <a:endParaRPr lang="en-US" sz="2800" b="1">
              <a:latin typeface="Arial" panose="020B0604020202020204" pitchFamily="34" charset="0"/>
              <a:cs typeface="Arial" panose="020B0604020202020204" pitchFamily="34" charset="0"/>
            </a:endParaRPr>
          </a:p>
          <a:p>
            <a:pPr>
              <a:defRPr/>
            </a:pPr>
            <a:endParaRPr lang="en-US" sz="2800" b="1">
              <a:latin typeface="Arial" panose="020B0604020202020204" pitchFamily="34" charset="0"/>
              <a:cs typeface="Arial" panose="020B0604020202020204" pitchFamily="34" charset="0"/>
            </a:endParaRPr>
          </a:p>
          <a:p>
            <a:pPr eaLnBrk="1" hangingPunct="1">
              <a:spcBef>
                <a:spcPct val="0"/>
              </a:spcBef>
              <a:buFontTx/>
              <a:buNone/>
              <a:defRPr/>
            </a:pPr>
            <a:endParaRPr lang="en-CA" altLang="en-US" sz="4000" b="1" dirty="0">
              <a:solidFill>
                <a:srgbClr val="FFFF00"/>
              </a:solidFill>
              <a:latin typeface="+mj-lt"/>
              <a:ea typeface="+mj-ea"/>
              <a:cs typeface="+mj-cs"/>
            </a:endParaRPr>
          </a:p>
        </p:txBody>
      </p:sp>
      <p:sp>
        <p:nvSpPr>
          <p:cNvPr id="10244" name="Rectangle 8">
            <a:extLst>
              <a:ext uri="{FF2B5EF4-FFF2-40B4-BE49-F238E27FC236}">
                <a16:creationId xmlns:a16="http://schemas.microsoft.com/office/drawing/2014/main" id="{13DE77FA-E62A-F31E-6368-8F08765A104A}"/>
              </a:ext>
            </a:extLst>
          </p:cNvPr>
          <p:cNvSpPr>
            <a:spLocks noChangeArrowheads="1"/>
          </p:cNvSpPr>
          <p:nvPr/>
        </p:nvSpPr>
        <p:spPr bwMode="auto">
          <a:xfrm>
            <a:off x="533400" y="5024438"/>
            <a:ext cx="289560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1800" b="1" u="sng">
                <a:solidFill>
                  <a:schemeClr val="bg1"/>
                </a:solidFill>
                <a:latin typeface="Arial" panose="020B0604020202020204" pitchFamily="34" charset="0"/>
              </a:rPr>
              <a:t>Presented by:</a:t>
            </a:r>
            <a:endParaRPr lang="en-US" altLang="en-US" sz="1800" b="1">
              <a:solidFill>
                <a:schemeClr val="bg1"/>
              </a:solidFill>
              <a:latin typeface="Arial" panose="020B0604020202020204" pitchFamily="34" charset="0"/>
            </a:endParaRPr>
          </a:p>
          <a:p>
            <a:pPr eaLnBrk="1" hangingPunct="1">
              <a:buFontTx/>
              <a:buNone/>
            </a:pPr>
            <a:r>
              <a:rPr lang="en-US" altLang="en-US" sz="1800" b="1">
                <a:solidFill>
                  <a:schemeClr val="bg1"/>
                </a:solidFill>
                <a:latin typeface="Arial" panose="020B0604020202020204" pitchFamily="34" charset="0"/>
              </a:rPr>
              <a:t>Gerd Wiatzka, P. Eng.</a:t>
            </a:r>
          </a:p>
        </p:txBody>
      </p:sp>
      <p:sp>
        <p:nvSpPr>
          <p:cNvPr id="6" name="Text Placeholder 6">
            <a:extLst>
              <a:ext uri="{FF2B5EF4-FFF2-40B4-BE49-F238E27FC236}">
                <a16:creationId xmlns:a16="http://schemas.microsoft.com/office/drawing/2014/main" id="{35D5D50B-81B7-F65F-8914-36DA1B8A6ACC}"/>
              </a:ext>
            </a:extLst>
          </p:cNvPr>
          <p:cNvSpPr txBox="1">
            <a:spLocks/>
          </p:cNvSpPr>
          <p:nvPr/>
        </p:nvSpPr>
        <p:spPr>
          <a:xfrm>
            <a:off x="533400" y="5690403"/>
            <a:ext cx="2438400" cy="4984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1400" b="1">
                <a:solidFill>
                  <a:srgbClr val="FFFF00"/>
                </a:solidFill>
                <a:latin typeface="Arial" panose="020B0604020202020204" pitchFamily="34" charset="0"/>
                <a:cs typeface="Arial" panose="020B0604020202020204" pitchFamily="34" charset="0"/>
              </a:rPr>
              <a:t>March 2023</a:t>
            </a:r>
          </a:p>
          <a:p>
            <a:pPr>
              <a:defRPr/>
            </a:pPr>
            <a:endParaRPr lang="en-US" kern="0"/>
          </a:p>
        </p:txBody>
      </p:sp>
      <p:pic>
        <p:nvPicPr>
          <p:cNvPr id="10246" name="Picture 7">
            <a:extLst>
              <a:ext uri="{FF2B5EF4-FFF2-40B4-BE49-F238E27FC236}">
                <a16:creationId xmlns:a16="http://schemas.microsoft.com/office/drawing/2014/main" id="{60A4DBFE-1EBE-6695-8BD9-33E1514C5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52400"/>
            <a:ext cx="1498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7">
            <a:extLst>
              <a:ext uri="{FF2B5EF4-FFF2-40B4-BE49-F238E27FC236}">
                <a16:creationId xmlns:a16="http://schemas.microsoft.com/office/drawing/2014/main" id="{FFFD785C-168E-CEAF-E744-C2C4E5E4128E}"/>
              </a:ext>
            </a:extLst>
          </p:cNvPr>
          <p:cNvSpPr>
            <a:spLocks noChangeArrowheads="1"/>
          </p:cNvSpPr>
          <p:nvPr/>
        </p:nvSpPr>
        <p:spPr bwMode="auto">
          <a:xfrm>
            <a:off x="1066800" y="3767138"/>
            <a:ext cx="8305800" cy="1162050"/>
          </a:xfrm>
          <a:prstGeom prst="rect">
            <a:avLst/>
          </a:prstGeom>
          <a:noFill/>
          <a:ln>
            <a:noFill/>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endParaRPr lang="en-US" altLang="en-US" sz="4000" b="1">
              <a:solidFill>
                <a:srgbClr val="FFFF00"/>
              </a:solidFill>
              <a:latin typeface="+mj-lt"/>
              <a:ea typeface="+mj-ea"/>
              <a:cs typeface="+mj-cs"/>
            </a:endParaRPr>
          </a:p>
          <a:p>
            <a:pPr eaLnBrk="1" hangingPunct="1">
              <a:spcBef>
                <a:spcPct val="0"/>
              </a:spcBef>
              <a:buFontTx/>
              <a:buNone/>
              <a:defRPr/>
            </a:pPr>
            <a:endParaRPr lang="en-US" sz="2800" b="1">
              <a:latin typeface="Arial" panose="020B0604020202020204" pitchFamily="34" charset="0"/>
              <a:cs typeface="Arial" panose="020B0604020202020204" pitchFamily="34" charset="0"/>
            </a:endParaRPr>
          </a:p>
          <a:p>
            <a:pPr eaLnBrk="1" hangingPunct="1">
              <a:spcBef>
                <a:spcPct val="0"/>
              </a:spcBef>
              <a:buFontTx/>
              <a:buNone/>
              <a:defRPr/>
            </a:pPr>
            <a:endParaRPr lang="en-CA" altLang="en-US" sz="4000" b="1">
              <a:solidFill>
                <a:srgbClr val="FFFF00"/>
              </a:solidFill>
              <a:latin typeface="+mj-lt"/>
              <a:ea typeface="+mj-ea"/>
              <a:cs typeface="+mj-cs"/>
            </a:endParaRPr>
          </a:p>
        </p:txBody>
      </p:sp>
      <p:sp>
        <p:nvSpPr>
          <p:cNvPr id="10248" name="TextBox 3">
            <a:extLst>
              <a:ext uri="{FF2B5EF4-FFF2-40B4-BE49-F238E27FC236}">
                <a16:creationId xmlns:a16="http://schemas.microsoft.com/office/drawing/2014/main" id="{99EF2D3C-D704-6BBF-691A-5049D24AB354}"/>
              </a:ext>
            </a:extLst>
          </p:cNvPr>
          <p:cNvSpPr txBox="1">
            <a:spLocks noChangeArrowheads="1"/>
          </p:cNvSpPr>
          <p:nvPr/>
        </p:nvSpPr>
        <p:spPr bwMode="auto">
          <a:xfrm>
            <a:off x="2894013" y="4031359"/>
            <a:ext cx="274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FF00"/>
                </a:solidFill>
                <a:latin typeface="Arial" panose="020B0604020202020204" pitchFamily="34" charset="0"/>
                <a:cs typeface="Arial" panose="020B0604020202020204" pitchFamily="34" charset="0"/>
              </a:rPr>
              <a:t>FINDINGS &amp; </a:t>
            </a:r>
          </a:p>
          <a:p>
            <a:pPr>
              <a:spcBef>
                <a:spcPct val="0"/>
              </a:spcBef>
              <a:buFontTx/>
              <a:buNone/>
            </a:pPr>
            <a:r>
              <a:rPr lang="en-US" altLang="en-US" sz="2400" b="1">
                <a:solidFill>
                  <a:srgbClr val="FFFF00"/>
                </a:solidFill>
                <a:latin typeface="Arial" panose="020B0604020202020204" pitchFamily="34" charset="0"/>
                <a:cs typeface="Arial" panose="020B0604020202020204" pitchFamily="34" charset="0"/>
              </a:rPr>
              <a:t>CONCLUSIONS</a:t>
            </a:r>
          </a:p>
        </p:txBody>
      </p:sp>
      <p:sp>
        <p:nvSpPr>
          <p:cNvPr id="5" name="Oval 4">
            <a:extLst>
              <a:ext uri="{FF2B5EF4-FFF2-40B4-BE49-F238E27FC236}">
                <a16:creationId xmlns:a16="http://schemas.microsoft.com/office/drawing/2014/main" id="{E3E0BB79-94F1-C92B-7C47-63BE5B2697D4}"/>
              </a:ext>
            </a:extLst>
          </p:cNvPr>
          <p:cNvSpPr/>
          <p:nvPr/>
        </p:nvSpPr>
        <p:spPr>
          <a:xfrm>
            <a:off x="6477000" y="3618111"/>
            <a:ext cx="457200" cy="4855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17838887-EB72-BBCF-53D4-E3D51D653336}"/>
              </a:ext>
            </a:extLst>
          </p:cNvPr>
          <p:cNvSpPr txBox="1">
            <a:spLocks/>
          </p:cNvSpPr>
          <p:nvPr/>
        </p:nvSpPr>
        <p:spPr>
          <a:xfrm>
            <a:off x="539750" y="873125"/>
            <a:ext cx="8064500" cy="603250"/>
          </a:xfrm>
          <a:prstGeom prst="rect">
            <a:avLst/>
          </a:prstGeom>
          <a:solidFill>
            <a:schemeClr val="tx2">
              <a:lumMod val="75000"/>
            </a:schemeClr>
          </a:solidFill>
        </p:spPr>
        <p:txBody>
          <a:bodyPr anchor="ctr"/>
          <a:lstStyle>
            <a:lvl1pPr>
              <a:spcBef>
                <a:spcPct val="20000"/>
              </a:spcBef>
              <a:buChar char="•"/>
              <a:defRPr sz="3200">
                <a:solidFill>
                  <a:schemeClr val="tx1"/>
                </a:solidFill>
                <a:latin typeface="Times New Roman" panose="02020603050405020304" pitchFamily="18" charset="0"/>
              </a:defRPr>
            </a:lvl1pPr>
            <a:lvl2pPr marL="269875" indent="-269875">
              <a:spcBef>
                <a:spcPct val="20000"/>
              </a:spcBef>
              <a:buChar char="–"/>
              <a:defRPr sz="2800">
                <a:solidFill>
                  <a:schemeClr val="tx1"/>
                </a:solidFill>
                <a:latin typeface="Times New Roman" panose="02020603050405020304" pitchFamily="18" charset="0"/>
              </a:defRPr>
            </a:lvl2pPr>
            <a:lvl3pPr marL="538163" indent="-268288">
              <a:spcBef>
                <a:spcPct val="20000"/>
              </a:spcBef>
              <a:buChar char="•"/>
              <a:defRPr sz="2400">
                <a:solidFill>
                  <a:schemeClr val="tx1"/>
                </a:solidFill>
                <a:latin typeface="Times New Roman" panose="02020603050405020304" pitchFamily="18" charset="0"/>
              </a:defRPr>
            </a:lvl3pPr>
            <a:lvl4pPr marL="808038" indent="-269875">
              <a:spcBef>
                <a:spcPct val="20000"/>
              </a:spcBef>
              <a:buChar char="–"/>
              <a:defRPr sz="2000">
                <a:solidFill>
                  <a:schemeClr val="tx1"/>
                </a:solidFill>
                <a:latin typeface="Times New Roman" panose="02020603050405020304" pitchFamily="18" charset="0"/>
              </a:defRPr>
            </a:lvl4pPr>
            <a:lvl5pPr marL="1076325" indent="-268288">
              <a:spcBef>
                <a:spcPct val="20000"/>
              </a:spcBef>
              <a:buChar char="»"/>
              <a:defRPr sz="2000">
                <a:solidFill>
                  <a:schemeClr val="tx1"/>
                </a:solidFill>
                <a:latin typeface="Times New Roman" panose="02020603050405020304" pitchFamily="18" charset="0"/>
              </a:defRPr>
            </a:lvl5pPr>
            <a:lvl6pPr marL="1533525" indent="-2682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1990725" indent="-2682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2447925" indent="-2682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2905125" indent="-2682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ts val="600"/>
              </a:spcBef>
              <a:spcAft>
                <a:spcPts val="1200"/>
              </a:spcAft>
              <a:buClr>
                <a:schemeClr val="accent1"/>
              </a:buClr>
              <a:buFontTx/>
              <a:buNone/>
              <a:defRPr/>
            </a:pPr>
            <a:r>
              <a:rPr lang="en-GB" altLang="en-US" sz="2000" b="1" dirty="0">
                <a:solidFill>
                  <a:schemeClr val="bg1"/>
                </a:solidFill>
                <a:latin typeface="Arial" panose="020B0604020202020204" pitchFamily="34" charset="0"/>
                <a:cs typeface="Arial" panose="020B0604020202020204" pitchFamily="34" charset="0"/>
              </a:rPr>
              <a:t>Topic 7: Management Plans</a:t>
            </a:r>
          </a:p>
        </p:txBody>
      </p:sp>
      <p:sp>
        <p:nvSpPr>
          <p:cNvPr id="6" name="Rectangle 5">
            <a:extLst>
              <a:ext uri="{FF2B5EF4-FFF2-40B4-BE49-F238E27FC236}">
                <a16:creationId xmlns:a16="http://schemas.microsoft.com/office/drawing/2014/main" id="{1A207783-2C5C-23E1-2F22-665BF8A0D689}"/>
              </a:ext>
            </a:extLst>
          </p:cNvPr>
          <p:cNvSpPr/>
          <p:nvPr/>
        </p:nvSpPr>
        <p:spPr>
          <a:xfrm>
            <a:off x="539750" y="1476375"/>
            <a:ext cx="8064500" cy="4418013"/>
          </a:xfrm>
          <a:prstGeom prst="rect">
            <a:avLst/>
          </a:prstGeom>
          <a:solidFill>
            <a:schemeClr val="bg1">
              <a:lumMod val="9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chemeClr val="tx1">
                  <a:lumMod val="65000"/>
                  <a:lumOff val="35000"/>
                </a:schemeClr>
              </a:solidFill>
            </a:endParaRPr>
          </a:p>
        </p:txBody>
      </p:sp>
      <p:sp>
        <p:nvSpPr>
          <p:cNvPr id="24580" name="Rectangle 6">
            <a:extLst>
              <a:ext uri="{FF2B5EF4-FFF2-40B4-BE49-F238E27FC236}">
                <a16:creationId xmlns:a16="http://schemas.microsoft.com/office/drawing/2014/main" id="{3742E084-72F0-8C46-B8B8-BF6F04BE5CCF}"/>
              </a:ext>
            </a:extLst>
          </p:cNvPr>
          <p:cNvSpPr>
            <a:spLocks noChangeArrowheads="1"/>
          </p:cNvSpPr>
          <p:nvPr/>
        </p:nvSpPr>
        <p:spPr bwMode="auto">
          <a:xfrm>
            <a:off x="812800" y="1770063"/>
            <a:ext cx="7518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1200"/>
              </a:spcBef>
              <a:buFontTx/>
              <a:buAutoNum type="arabicPeriod"/>
            </a:pPr>
            <a:r>
              <a:rPr lang="en-US" altLang="en-US" sz="1600" dirty="0">
                <a:latin typeface="Arial" panose="020B0604020202020204" pitchFamily="34" charset="0"/>
                <a:ea typeface="MS Mincho" panose="02020609040205080304" pitchFamily="49" charset="-128"/>
              </a:rPr>
              <a:t>The Management Plans submitted to date lack detailed information necessary to confirm that operational practices will be capable of identifying and mitigating potential environmental impacts from the Project. </a:t>
            </a:r>
          </a:p>
          <a:p>
            <a:pPr>
              <a:spcBef>
                <a:spcPts val="1200"/>
              </a:spcBef>
              <a:buFontTx/>
              <a:buAutoNum type="arabicPeriod"/>
            </a:pPr>
            <a:r>
              <a:rPr lang="en-US" altLang="en-US" sz="1600" dirty="0">
                <a:latin typeface="Arial" panose="020B0604020202020204" pitchFamily="34" charset="0"/>
                <a:ea typeface="MS Mincho" panose="02020609040205080304" pitchFamily="49" charset="-128"/>
              </a:rPr>
              <a:t>Consequently, there continues to be uncertainty regarding how the project will be managed to avoid/mitigate potentially significant environmental impacts. To illustrate, the updated “Progressive Well Abandonment Plan” (February 3, 2023) presents insufficient information regarding how </a:t>
            </a:r>
            <a:r>
              <a:rPr lang="en-US" altLang="en-US" sz="1600" dirty="0" err="1">
                <a:latin typeface="Arial" panose="020B0604020202020204" pitchFamily="34" charset="0"/>
                <a:ea typeface="MS Mincho" panose="02020609040205080304" pitchFamily="49" charset="-128"/>
              </a:rPr>
              <a:t>Sio</a:t>
            </a:r>
            <a:r>
              <a:rPr lang="en-US" altLang="en-US" sz="1600" dirty="0">
                <a:latin typeface="Arial" panose="020B0604020202020204" pitchFamily="34" charset="0"/>
                <a:ea typeface="MS Mincho" panose="02020609040205080304" pitchFamily="49" charset="-128"/>
              </a:rPr>
              <a:t> Silica will mitigate large-scale hydraulic connectivity between the two freshwater aquifers.</a:t>
            </a:r>
          </a:p>
          <a:p>
            <a:pPr>
              <a:spcBef>
                <a:spcPts val="1200"/>
              </a:spcBef>
              <a:buFontTx/>
              <a:buAutoNum type="arabicPeriod"/>
            </a:pPr>
            <a:r>
              <a:rPr lang="en-US" altLang="en-US" sz="1600" dirty="0" err="1">
                <a:latin typeface="Arial" panose="020B0604020202020204" pitchFamily="34" charset="0"/>
                <a:ea typeface="MS Mincho" panose="02020609040205080304" pitchFamily="49" charset="-128"/>
              </a:rPr>
              <a:t>Sio</a:t>
            </a:r>
            <a:r>
              <a:rPr lang="en-US" altLang="en-US" sz="1600" dirty="0">
                <a:latin typeface="Arial" panose="020B0604020202020204" pitchFamily="34" charset="0"/>
                <a:ea typeface="MS Mincho" panose="02020609040205080304" pitchFamily="49" charset="-128"/>
              </a:rPr>
              <a:t> Silica has acknowledged that the Management Plans are preliminary and has indicated that comprehensive plans would be developed following project approval.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81F18ACA-C047-80CF-D7AC-612848C7BF91}"/>
              </a:ext>
            </a:extLst>
          </p:cNvPr>
          <p:cNvSpPr txBox="1">
            <a:spLocks/>
          </p:cNvSpPr>
          <p:nvPr/>
        </p:nvSpPr>
        <p:spPr>
          <a:xfrm>
            <a:off x="539750" y="873125"/>
            <a:ext cx="8064500" cy="603250"/>
          </a:xfrm>
          <a:prstGeom prst="rect">
            <a:avLst/>
          </a:prstGeom>
          <a:solidFill>
            <a:schemeClr val="tx2">
              <a:lumMod val="75000"/>
            </a:schemeClr>
          </a:solidFill>
        </p:spPr>
        <p:txBody>
          <a:bodyPr anchor="ctr"/>
          <a:lstStyle>
            <a:lvl1pPr>
              <a:spcBef>
                <a:spcPct val="20000"/>
              </a:spcBef>
              <a:buChar char="•"/>
              <a:defRPr sz="3200">
                <a:solidFill>
                  <a:schemeClr val="tx1"/>
                </a:solidFill>
                <a:latin typeface="Times New Roman" panose="02020603050405020304" pitchFamily="18" charset="0"/>
              </a:defRPr>
            </a:lvl1pPr>
            <a:lvl2pPr marL="269875" indent="-269875">
              <a:spcBef>
                <a:spcPct val="20000"/>
              </a:spcBef>
              <a:buChar char="–"/>
              <a:defRPr sz="2800">
                <a:solidFill>
                  <a:schemeClr val="tx1"/>
                </a:solidFill>
                <a:latin typeface="Times New Roman" panose="02020603050405020304" pitchFamily="18" charset="0"/>
              </a:defRPr>
            </a:lvl2pPr>
            <a:lvl3pPr marL="538163" indent="-268288">
              <a:spcBef>
                <a:spcPct val="20000"/>
              </a:spcBef>
              <a:buChar char="•"/>
              <a:defRPr sz="2400">
                <a:solidFill>
                  <a:schemeClr val="tx1"/>
                </a:solidFill>
                <a:latin typeface="Times New Roman" panose="02020603050405020304" pitchFamily="18" charset="0"/>
              </a:defRPr>
            </a:lvl3pPr>
            <a:lvl4pPr marL="808038" indent="-269875">
              <a:spcBef>
                <a:spcPct val="20000"/>
              </a:spcBef>
              <a:buChar char="–"/>
              <a:defRPr sz="2000">
                <a:solidFill>
                  <a:schemeClr val="tx1"/>
                </a:solidFill>
                <a:latin typeface="Times New Roman" panose="02020603050405020304" pitchFamily="18" charset="0"/>
              </a:defRPr>
            </a:lvl4pPr>
            <a:lvl5pPr marL="1076325" indent="-268288">
              <a:spcBef>
                <a:spcPct val="20000"/>
              </a:spcBef>
              <a:buChar char="»"/>
              <a:defRPr sz="2000">
                <a:solidFill>
                  <a:schemeClr val="tx1"/>
                </a:solidFill>
                <a:latin typeface="Times New Roman" panose="02020603050405020304" pitchFamily="18" charset="0"/>
              </a:defRPr>
            </a:lvl5pPr>
            <a:lvl6pPr marL="1533525" indent="-2682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1990725" indent="-2682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2447925" indent="-2682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2905125" indent="-2682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ts val="600"/>
              </a:spcBef>
              <a:spcAft>
                <a:spcPts val="1200"/>
              </a:spcAft>
              <a:buClr>
                <a:schemeClr val="accent1"/>
              </a:buClr>
              <a:buFontTx/>
              <a:buNone/>
              <a:defRPr/>
            </a:pPr>
            <a:r>
              <a:rPr lang="en-GB" altLang="en-US" sz="2000" b="1" dirty="0">
                <a:solidFill>
                  <a:schemeClr val="bg1"/>
                </a:solidFill>
                <a:latin typeface="Arial" panose="020B0604020202020204" pitchFamily="34" charset="0"/>
                <a:cs typeface="Arial" panose="020B0604020202020204" pitchFamily="34" charset="0"/>
              </a:rPr>
              <a:t>Topic 7: Management Plans (cont.)</a:t>
            </a:r>
          </a:p>
        </p:txBody>
      </p:sp>
      <p:sp>
        <p:nvSpPr>
          <p:cNvPr id="6" name="Rectangle 5">
            <a:extLst>
              <a:ext uri="{FF2B5EF4-FFF2-40B4-BE49-F238E27FC236}">
                <a16:creationId xmlns:a16="http://schemas.microsoft.com/office/drawing/2014/main" id="{00EDF740-45E2-7F3B-8652-353D2DE8912F}"/>
              </a:ext>
            </a:extLst>
          </p:cNvPr>
          <p:cNvSpPr/>
          <p:nvPr/>
        </p:nvSpPr>
        <p:spPr>
          <a:xfrm>
            <a:off x="539750" y="1476375"/>
            <a:ext cx="8064500" cy="4418013"/>
          </a:xfrm>
          <a:prstGeom prst="rect">
            <a:avLst/>
          </a:prstGeom>
          <a:solidFill>
            <a:schemeClr val="bg1">
              <a:lumMod val="9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chemeClr val="tx1">
                  <a:lumMod val="65000"/>
                  <a:lumOff val="35000"/>
                </a:schemeClr>
              </a:solidFill>
            </a:endParaRPr>
          </a:p>
        </p:txBody>
      </p:sp>
      <p:sp>
        <p:nvSpPr>
          <p:cNvPr id="7" name="Rectangle 6">
            <a:extLst>
              <a:ext uri="{FF2B5EF4-FFF2-40B4-BE49-F238E27FC236}">
                <a16:creationId xmlns:a16="http://schemas.microsoft.com/office/drawing/2014/main" id="{A0723AAC-62B7-630A-905C-3FC6A6798A18}"/>
              </a:ext>
            </a:extLst>
          </p:cNvPr>
          <p:cNvSpPr/>
          <p:nvPr/>
        </p:nvSpPr>
        <p:spPr>
          <a:xfrm>
            <a:off x="812307" y="1769826"/>
            <a:ext cx="7519386" cy="2215991"/>
          </a:xfrm>
          <a:prstGeom prst="rect">
            <a:avLst/>
          </a:prstGeom>
        </p:spPr>
        <p:txBody>
          <a:bodyPr>
            <a:spAutoFit/>
          </a:bodyPr>
          <a:lstStyle/>
          <a:p>
            <a:pPr marL="342900" indent="-342900">
              <a:spcBef>
                <a:spcPts val="1200"/>
              </a:spcBef>
              <a:buFont typeface="+mj-lt"/>
              <a:buAutoNum type="arabicPeriod" startAt="4"/>
              <a:defRPr/>
            </a:pPr>
            <a:r>
              <a:rPr lang="en-US" sz="1600" dirty="0">
                <a:latin typeface="Arial" panose="020B0604020202020204" pitchFamily="34" charset="0"/>
                <a:ea typeface="MS Mincho" panose="02020609040205080304" pitchFamily="49" charset="-128"/>
              </a:rPr>
              <a:t>In the opinion of Arcadis, such an approach is acceptable when potential project-environment interactions are well understood (e.g., conventional mining projects).  </a:t>
            </a:r>
          </a:p>
          <a:p>
            <a:pPr marL="342900" indent="-342900">
              <a:spcBef>
                <a:spcPts val="1200"/>
              </a:spcBef>
              <a:buFont typeface="+mj-lt"/>
              <a:buAutoNum type="arabicPeriod" startAt="4"/>
              <a:defRPr/>
            </a:pPr>
            <a:r>
              <a:rPr lang="en-US" sz="1600" dirty="0">
                <a:latin typeface="Arial" panose="020B0604020202020204" pitchFamily="34" charset="0"/>
                <a:ea typeface="MS Mincho" panose="02020609040205080304" pitchFamily="49" charset="-128"/>
              </a:rPr>
              <a:t>However, in the case of the proposed sand extraction process, there continues to be uncertainties regarding the impacts of the proposed approach.  As a consequence, detailed management plans would ideally be provided prior to project approval. This would help to demonstrate that all potential uncertainties and impacts can be effectively detected and mitigated.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13">
            <a:extLst>
              <a:ext uri="{FF2B5EF4-FFF2-40B4-BE49-F238E27FC236}">
                <a16:creationId xmlns:a16="http://schemas.microsoft.com/office/drawing/2014/main" id="{C62AB61E-6342-4781-6A46-E24BA2E53F0F}"/>
              </a:ext>
            </a:extLst>
          </p:cNvPr>
          <p:cNvSpPr txBox="1">
            <a:spLocks noChangeArrowheads="1"/>
          </p:cNvSpPr>
          <p:nvPr/>
        </p:nvSpPr>
        <p:spPr bwMode="auto">
          <a:xfrm>
            <a:off x="539750" y="609600"/>
            <a:ext cx="8064500" cy="6032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269875" indent="-269875">
              <a:spcBef>
                <a:spcPct val="20000"/>
              </a:spcBef>
              <a:buChar char="–"/>
              <a:defRPr sz="2800">
                <a:solidFill>
                  <a:schemeClr val="tx1"/>
                </a:solidFill>
                <a:latin typeface="Times New Roman" panose="02020603050405020304" pitchFamily="18" charset="0"/>
              </a:defRPr>
            </a:lvl2pPr>
            <a:lvl3pPr marL="538163" indent="-268288">
              <a:spcBef>
                <a:spcPct val="20000"/>
              </a:spcBef>
              <a:buChar char="•"/>
              <a:defRPr sz="2400">
                <a:solidFill>
                  <a:schemeClr val="tx1"/>
                </a:solidFill>
                <a:latin typeface="Times New Roman" panose="02020603050405020304" pitchFamily="18" charset="0"/>
              </a:defRPr>
            </a:lvl3pPr>
            <a:lvl4pPr marL="808038" indent="-269875">
              <a:spcBef>
                <a:spcPct val="20000"/>
              </a:spcBef>
              <a:buChar char="–"/>
              <a:defRPr sz="2000">
                <a:solidFill>
                  <a:schemeClr val="tx1"/>
                </a:solidFill>
                <a:latin typeface="Times New Roman" panose="02020603050405020304" pitchFamily="18" charset="0"/>
              </a:defRPr>
            </a:lvl4pPr>
            <a:lvl5pPr marL="1076325" indent="-268288">
              <a:spcBef>
                <a:spcPct val="20000"/>
              </a:spcBef>
              <a:buChar char="»"/>
              <a:defRPr sz="2000">
                <a:solidFill>
                  <a:schemeClr val="tx1"/>
                </a:solidFill>
                <a:latin typeface="Times New Roman" panose="02020603050405020304" pitchFamily="18" charset="0"/>
              </a:defRPr>
            </a:lvl5pPr>
            <a:lvl6pPr marL="1533525" indent="-2682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1990725" indent="-2682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2447925" indent="-2682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2905125" indent="-2682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ts val="600"/>
              </a:spcBef>
              <a:spcAft>
                <a:spcPts val="1200"/>
              </a:spcAft>
              <a:buClr>
                <a:schemeClr val="accent1"/>
              </a:buClr>
              <a:buFontTx/>
              <a:buNone/>
            </a:pPr>
            <a:r>
              <a:rPr lang="en-GB" altLang="en-US" sz="3400" b="1">
                <a:solidFill>
                  <a:schemeClr val="bg1"/>
                </a:solidFill>
                <a:latin typeface="Arial" panose="020B0604020202020204" pitchFamily="34" charset="0"/>
                <a:cs typeface="Arial" panose="020B0604020202020204" pitchFamily="34" charset="0"/>
              </a:rPr>
              <a:t>  Geotechnical Review Conclusion</a:t>
            </a:r>
          </a:p>
        </p:txBody>
      </p:sp>
      <p:sp>
        <p:nvSpPr>
          <p:cNvPr id="28675" name="Rectangle 2">
            <a:extLst>
              <a:ext uri="{FF2B5EF4-FFF2-40B4-BE49-F238E27FC236}">
                <a16:creationId xmlns:a16="http://schemas.microsoft.com/office/drawing/2014/main" id="{B59A7731-D112-27BE-EE07-55E1EC6EC7B0}"/>
              </a:ext>
            </a:extLst>
          </p:cNvPr>
          <p:cNvSpPr>
            <a:spLocks noChangeArrowheads="1"/>
          </p:cNvSpPr>
          <p:nvPr/>
        </p:nvSpPr>
        <p:spPr bwMode="auto">
          <a:xfrm>
            <a:off x="441325" y="1241072"/>
            <a:ext cx="816292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u="sng">
                <a:latin typeface="Arial" panose="020B0604020202020204" pitchFamily="34" charset="0"/>
                <a:ea typeface="MS Mincho" panose="02020609040205080304" pitchFamily="49" charset="-128"/>
              </a:rPr>
              <a:t>Surface Subsidence Impacts</a:t>
            </a:r>
          </a:p>
          <a:p>
            <a:pPr marL="342900" indent="-342900">
              <a:spcBef>
                <a:spcPts val="600"/>
              </a:spcBef>
              <a:spcAft>
                <a:spcPts val="600"/>
              </a:spcAft>
              <a:buFont typeface="+mj-lt"/>
              <a:buAutoNum type="arabicPeriod"/>
              <a:defRPr/>
            </a:pPr>
            <a:r>
              <a:rPr lang="en-US" altLang="en-US" sz="1600">
                <a:latin typeface="Arial" panose="020B0604020202020204" pitchFamily="34" charset="0"/>
                <a:ea typeface="MS Mincho" panose="02020609040205080304" pitchFamily="49" charset="-128"/>
              </a:rPr>
              <a:t>The Stantec 2022 report presents a technical analysis of potential geotechnical failure modes that, in the opinion of Arcadis, is generally appropriate for a project that is undergoing Environmental Assessment. </a:t>
            </a:r>
          </a:p>
          <a:p>
            <a:pPr marL="342900" indent="-342900">
              <a:spcBef>
                <a:spcPts val="0"/>
              </a:spcBef>
              <a:spcAft>
                <a:spcPts val="600"/>
              </a:spcAft>
              <a:buFont typeface="+mj-lt"/>
              <a:buAutoNum type="arabicPeriod"/>
              <a:defRPr/>
            </a:pPr>
            <a:r>
              <a:rPr lang="en-US" altLang="en-US" sz="1600">
                <a:latin typeface="Arial" panose="020B0604020202020204" pitchFamily="34" charset="0"/>
                <a:ea typeface="MS Mincho" panose="02020609040205080304" pitchFamily="49" charset="-128"/>
              </a:rPr>
              <a:t>Arcadis agrees with the assessments, conclusions and recommendations provided by Stantec 2022. </a:t>
            </a:r>
          </a:p>
          <a:p>
            <a:pPr marL="342900" indent="-342900">
              <a:spcBef>
                <a:spcPts val="0"/>
              </a:spcBef>
              <a:spcAft>
                <a:spcPts val="1200"/>
              </a:spcAft>
              <a:buFont typeface="+mj-lt"/>
              <a:buAutoNum type="arabicPeriod"/>
              <a:defRPr/>
            </a:pPr>
            <a:r>
              <a:rPr lang="en-US" altLang="en-US" sz="1600">
                <a:latin typeface="Arial" panose="020B0604020202020204" pitchFamily="34" charset="0"/>
                <a:ea typeface="MS Mincho" panose="02020609040205080304" pitchFamily="49" charset="-128"/>
              </a:rPr>
              <a:t>Stantec 2022 provided criteria to mitigate the risk of surface subsidence as a result of the sand extraction and </a:t>
            </a:r>
            <a:r>
              <a:rPr lang="en-US" altLang="en-US" sz="1600" err="1">
                <a:latin typeface="Arial" panose="020B0604020202020204" pitchFamily="34" charset="0"/>
                <a:ea typeface="MS Mincho" panose="02020609040205080304" pitchFamily="49" charset="-128"/>
              </a:rPr>
              <a:t>Sio</a:t>
            </a:r>
            <a:r>
              <a:rPr lang="en-US" altLang="en-US" sz="1600">
                <a:latin typeface="Arial" panose="020B0604020202020204" pitchFamily="34" charset="0"/>
                <a:ea typeface="MS Mincho" panose="02020609040205080304" pitchFamily="49" charset="-128"/>
              </a:rPr>
              <a:t> Silica has committed to adhere to the criteria.</a:t>
            </a:r>
          </a:p>
          <a:p>
            <a:pPr>
              <a:spcBef>
                <a:spcPct val="0"/>
              </a:spcBef>
              <a:buFontTx/>
              <a:buNone/>
            </a:pPr>
            <a:r>
              <a:rPr lang="en-US" altLang="en-US" sz="1600" b="1" u="sng">
                <a:latin typeface="Arial" panose="020B0604020202020204" pitchFamily="34" charset="0"/>
                <a:ea typeface="MS Mincho" panose="02020609040205080304" pitchFamily="49" charset="-128"/>
              </a:rPr>
              <a:t>Subsurface Failures</a:t>
            </a:r>
          </a:p>
          <a:p>
            <a:pPr marL="342900" indent="-342900">
              <a:spcBef>
                <a:spcPts val="600"/>
              </a:spcBef>
              <a:buFont typeface="+mj-lt"/>
              <a:buAutoNum type="arabicPeriod"/>
              <a:defRPr/>
            </a:pPr>
            <a:r>
              <a:rPr lang="en-US" altLang="en-US" sz="1600">
                <a:latin typeface="Arial" panose="020B0604020202020204" pitchFamily="34" charset="0"/>
                <a:ea typeface="MS Mincho" panose="02020609040205080304" pitchFamily="49" charset="-128"/>
              </a:rPr>
              <a:t>Stantec 2022 notes that shale layer and lower fractured limestone cap rock failure at caverns are likely. The consequence of these failures are not expected to result in surface subsidence if mining is carried out in accordance with Stantec guidance.</a:t>
            </a:r>
          </a:p>
          <a:p>
            <a:pPr marL="342900" indent="-342900">
              <a:spcBef>
                <a:spcPts val="600"/>
              </a:spcBef>
              <a:buFont typeface="+mj-lt"/>
              <a:buAutoNum type="arabicPeriod"/>
              <a:defRPr/>
            </a:pPr>
            <a:r>
              <a:rPr lang="en-US" altLang="en-US" sz="1600">
                <a:latin typeface="Arial" panose="020B0604020202020204" pitchFamily="34" charset="0"/>
                <a:ea typeface="MS Mincho" panose="02020609040205080304" pitchFamily="49" charset="-128"/>
              </a:rPr>
              <a:t>However, collapse of the shale layer and fractured limestone is expected to occur, which will result in interconnection of the Red River Carbonate and Winnipeg Sandstone Aquifers. </a:t>
            </a:r>
          </a:p>
          <a:p>
            <a:pPr marL="342900" indent="-342900">
              <a:spcBef>
                <a:spcPts val="600"/>
              </a:spcBef>
              <a:buFont typeface="+mj-lt"/>
              <a:buAutoNum type="arabicPeriod"/>
              <a:defRPr/>
            </a:pPr>
            <a:r>
              <a:rPr lang="en-US" altLang="en-US" sz="1600">
                <a:latin typeface="Arial" panose="020B0604020202020204" pitchFamily="34" charset="0"/>
                <a:ea typeface="MS Mincho" panose="02020609040205080304" pitchFamily="49" charset="-128"/>
              </a:rPr>
              <a:t>The consequences of aquifer interconnection relate to groundwater quality and quantity, and as such, Arcadis defers to CEC’s hydrogeological experts on this topic. </a:t>
            </a:r>
            <a:endParaRPr lang="en-CA" altLang="en-US" sz="1300">
              <a:solidFill>
                <a:srgbClr val="595959"/>
              </a:solidFill>
              <a:latin typeface="Arial" panose="020B060402020202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910C61E-2E8D-DA99-3B09-C61BA0E2557C}"/>
              </a:ext>
            </a:extLst>
          </p:cNvPr>
          <p:cNvSpPr>
            <a:spLocks noChangeArrowheads="1"/>
          </p:cNvSpPr>
          <p:nvPr/>
        </p:nvSpPr>
        <p:spPr bwMode="auto">
          <a:xfrm>
            <a:off x="304800" y="1062038"/>
            <a:ext cx="8118475" cy="555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120000"/>
              </a:lnSpc>
              <a:spcBef>
                <a:spcPct val="0"/>
              </a:spcBef>
              <a:spcAft>
                <a:spcPts val="600"/>
              </a:spcAft>
              <a:buFontTx/>
              <a:buAutoNum type="arabicPeriod"/>
            </a:pPr>
            <a:r>
              <a:rPr lang="en-US" altLang="en-US" sz="1300" dirty="0">
                <a:latin typeface="Arial" panose="020B0604020202020204" pitchFamily="34" charset="0"/>
                <a:cs typeface="Arial" panose="020B0604020202020204" pitchFamily="34" charset="0"/>
              </a:rPr>
              <a:t>Manitoba Clean Environment Commission (CEC) retained Arcadis Canada Inc. (Arcadis) to support its evaluation of </a:t>
            </a:r>
            <a:r>
              <a:rPr lang="en-US" altLang="en-US" sz="1300" dirty="0" err="1">
                <a:latin typeface="Arial" panose="020B0604020202020204" pitchFamily="34" charset="0"/>
                <a:cs typeface="Arial" panose="020B0604020202020204" pitchFamily="34" charset="0"/>
              </a:rPr>
              <a:t>Sio</a:t>
            </a:r>
            <a:r>
              <a:rPr lang="en-US" altLang="en-US" sz="1300" dirty="0">
                <a:latin typeface="Arial" panose="020B0604020202020204" pitchFamily="34" charset="0"/>
                <a:cs typeface="Arial" panose="020B0604020202020204" pitchFamily="34" charset="0"/>
              </a:rPr>
              <a:t> Silica Corporation’s Environment Act Proposal for the Vivian Sand Extraction Project. </a:t>
            </a:r>
            <a:endParaRPr lang="en-CA" altLang="en-US" sz="1300" dirty="0">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ct val="0"/>
              </a:spcBef>
              <a:spcAft>
                <a:spcPts val="600"/>
              </a:spcAft>
              <a:buFontTx/>
              <a:buAutoNum type="arabicPeriod"/>
            </a:pPr>
            <a:r>
              <a:rPr lang="en-US" altLang="en-US" sz="1300" dirty="0">
                <a:latin typeface="Arial" panose="020B0604020202020204" pitchFamily="34" charset="0"/>
                <a:cs typeface="Arial" panose="020B0604020202020204" pitchFamily="34" charset="0"/>
              </a:rPr>
              <a:t>Arcadis’ review was to assess information on the proposed extraction process, geotechnical principles and modeling and identification of potential adverse environmental effects of the sand extraction. Specific areas of review included the silica sand extraction process, geotechnical principles and modeling, and identification of potential adverse environmental effects of the sand extraction. </a:t>
            </a:r>
            <a:endParaRPr lang="en-CA" altLang="en-US" sz="1300" dirty="0">
              <a:latin typeface="Arial" panose="020B0604020202020204" pitchFamily="34" charset="0"/>
              <a:cs typeface="Arial" panose="020B0604020202020204" pitchFamily="34" charset="0"/>
            </a:endParaRPr>
          </a:p>
          <a:p>
            <a:pPr algn="just">
              <a:lnSpc>
                <a:spcPct val="120000"/>
              </a:lnSpc>
              <a:spcBef>
                <a:spcPct val="0"/>
              </a:spcBef>
              <a:spcAft>
                <a:spcPts val="600"/>
              </a:spcAft>
              <a:buFontTx/>
              <a:buAutoNum type="arabicPeriod"/>
            </a:pPr>
            <a:r>
              <a:rPr lang="en-US" altLang="en-US" sz="1300" dirty="0">
                <a:latin typeface="Arial" panose="020B0604020202020204" pitchFamily="34" charset="0"/>
                <a:cs typeface="Arial" panose="020B0604020202020204" pitchFamily="34" charset="0"/>
              </a:rPr>
              <a:t>Consistent with overall objectives of environmental assessment (EA) processes, Arcadis evaluated whether the proposed undertaking is likely to result in significant adverse impacts that cannot be mitigated. In this regard, the review was intended to identify potential “fatal flaws” related to the environmental performance of the project. For clarity, the review was not intended to resolve potential operational environmental management issues that are better addressed through future required regulatory / permitting approval processes applicable to mining or groundwater legislation.</a:t>
            </a:r>
          </a:p>
          <a:p>
            <a:pPr algn="just">
              <a:lnSpc>
                <a:spcPct val="120000"/>
              </a:lnSpc>
              <a:spcBef>
                <a:spcPct val="0"/>
              </a:spcBef>
              <a:spcAft>
                <a:spcPts val="600"/>
              </a:spcAft>
              <a:buFontTx/>
              <a:buAutoNum type="arabicPeriod"/>
            </a:pPr>
            <a:r>
              <a:rPr lang="en-US" altLang="en-US" sz="1300" dirty="0">
                <a:latin typeface="Arial" panose="020B0604020202020204" pitchFamily="34" charset="0"/>
                <a:cs typeface="Arial" panose="020B0604020202020204" pitchFamily="34" charset="0"/>
              </a:rPr>
              <a:t>Arcadis’ review was summarized in a draft submission to the CEC dated July 27, 2022. Following discussions with the CEC and a meeting with </a:t>
            </a:r>
            <a:r>
              <a:rPr lang="en-US" altLang="en-US" sz="1300" dirty="0" err="1">
                <a:latin typeface="Arial" panose="020B0604020202020204" pitchFamily="34" charset="0"/>
                <a:cs typeface="Arial" panose="020B0604020202020204" pitchFamily="34" charset="0"/>
              </a:rPr>
              <a:t>Sio</a:t>
            </a:r>
            <a:r>
              <a:rPr lang="en-US" altLang="en-US" sz="1300" dirty="0">
                <a:latin typeface="Arial" panose="020B0604020202020204" pitchFamily="34" charset="0"/>
                <a:cs typeface="Arial" panose="020B0604020202020204" pitchFamily="34" charset="0"/>
              </a:rPr>
              <a:t> Silica and its consultants on September 6, 2022, Arcadis submitted a final version of its technical review to the CEC on September 13, 2022.</a:t>
            </a:r>
          </a:p>
          <a:p>
            <a:pPr algn="just">
              <a:lnSpc>
                <a:spcPct val="120000"/>
              </a:lnSpc>
              <a:spcBef>
                <a:spcPct val="0"/>
              </a:spcBef>
              <a:spcAft>
                <a:spcPts val="600"/>
              </a:spcAft>
              <a:buFontTx/>
              <a:buAutoNum type="arabicPeriod"/>
            </a:pPr>
            <a:r>
              <a:rPr lang="en-US" altLang="en-US" sz="1300" dirty="0" err="1">
                <a:latin typeface="Arial" panose="020B0604020202020204" pitchFamily="34" charset="0"/>
                <a:cs typeface="Arial" panose="020B0604020202020204" pitchFamily="34" charset="0"/>
              </a:rPr>
              <a:t>Sio</a:t>
            </a:r>
            <a:r>
              <a:rPr lang="en-US" altLang="en-US" sz="1300" dirty="0">
                <a:latin typeface="Arial" panose="020B0604020202020204" pitchFamily="34" charset="0"/>
                <a:cs typeface="Arial" panose="020B0604020202020204" pitchFamily="34" charset="0"/>
              </a:rPr>
              <a:t> Silica subsequently provided additional information on the project in response to Information Requests (IRs) issued by the CEC and other parties. In addition, on January 24, 2023, </a:t>
            </a:r>
            <a:r>
              <a:rPr lang="en-US" altLang="en-US" sz="1300" dirty="0" err="1">
                <a:latin typeface="Arial" panose="020B0604020202020204" pitchFamily="34" charset="0"/>
                <a:cs typeface="Arial" panose="020B0604020202020204" pitchFamily="34" charset="0"/>
              </a:rPr>
              <a:t>Sio</a:t>
            </a:r>
            <a:r>
              <a:rPr lang="en-US" altLang="en-US" sz="1300" dirty="0">
                <a:latin typeface="Arial" panose="020B0604020202020204" pitchFamily="34" charset="0"/>
                <a:cs typeface="Arial" panose="020B0604020202020204" pitchFamily="34" charset="0"/>
              </a:rPr>
              <a:t> Silica submitted a revised Extraction Plan. Arcadis reviewed the additional information provided by </a:t>
            </a:r>
            <a:r>
              <a:rPr lang="en-US" altLang="en-US" sz="1300" dirty="0" err="1">
                <a:latin typeface="Arial" panose="020B0604020202020204" pitchFamily="34" charset="0"/>
                <a:cs typeface="Arial" panose="020B0604020202020204" pitchFamily="34" charset="0"/>
              </a:rPr>
              <a:t>Sio</a:t>
            </a:r>
            <a:r>
              <a:rPr lang="en-US" altLang="en-US" sz="1300" dirty="0">
                <a:latin typeface="Arial" panose="020B0604020202020204" pitchFamily="34" charset="0"/>
                <a:cs typeface="Arial" panose="020B0604020202020204" pitchFamily="34" charset="0"/>
              </a:rPr>
              <a:t> Silica and determined that Arcadis’ technical conclusions previously reached remain appropriate.</a:t>
            </a:r>
            <a:endParaRPr lang="en-CA" altLang="en-US" sz="1300" dirty="0">
              <a:latin typeface="Arial" panose="020B0604020202020204" pitchFamily="34" charset="0"/>
              <a:cs typeface="Arial" panose="020B0604020202020204" pitchFamily="34" charset="0"/>
            </a:endParaRPr>
          </a:p>
          <a:p>
            <a:pPr algn="just">
              <a:lnSpc>
                <a:spcPct val="120000"/>
              </a:lnSpc>
              <a:spcBef>
                <a:spcPct val="0"/>
              </a:spcBef>
              <a:spcAft>
                <a:spcPts val="600"/>
              </a:spcAft>
              <a:buFontTx/>
              <a:buAutoNum type="arabicPeriod"/>
            </a:pPr>
            <a:endParaRPr lang="en-CA" altLang="en-US" sz="1300" dirty="0">
              <a:latin typeface="Arial" panose="020B0604020202020204" pitchFamily="34" charset="0"/>
              <a:cs typeface="Arial" panose="020B0604020202020204" pitchFamily="34" charset="0"/>
            </a:endParaRPr>
          </a:p>
          <a:p>
            <a:pPr>
              <a:spcBef>
                <a:spcPct val="0"/>
              </a:spcBef>
              <a:buFontTx/>
              <a:buNone/>
            </a:pPr>
            <a:r>
              <a:rPr lang="en-CA" altLang="en-US" sz="1300" dirty="0">
                <a:solidFill>
                  <a:srgbClr val="595959"/>
                </a:solidFill>
                <a:latin typeface="Arial" panose="020B0604020202020204" pitchFamily="34" charset="0"/>
                <a:cs typeface="Arial" panose="020B0604020202020204" pitchFamily="34" charset="0"/>
              </a:rPr>
              <a:t> </a:t>
            </a:r>
            <a:endParaRPr lang="en-US" altLang="en-US" sz="1300" dirty="0">
              <a:solidFill>
                <a:srgbClr val="595959"/>
              </a:solidFill>
              <a:latin typeface="Arial" panose="020B0604020202020204" pitchFamily="34" charset="0"/>
              <a:cs typeface="Arial" panose="020B0604020202020204" pitchFamily="34" charset="0"/>
            </a:endParaRPr>
          </a:p>
        </p:txBody>
      </p:sp>
      <p:sp>
        <p:nvSpPr>
          <p:cNvPr id="12291" name="Text Placeholder 13">
            <a:extLst>
              <a:ext uri="{FF2B5EF4-FFF2-40B4-BE49-F238E27FC236}">
                <a16:creationId xmlns:a16="http://schemas.microsoft.com/office/drawing/2014/main" id="{AF0ADEE5-A5C9-4DD6-4067-382E887B4828}"/>
              </a:ext>
            </a:extLst>
          </p:cNvPr>
          <p:cNvSpPr txBox="1">
            <a:spLocks noChangeArrowheads="1"/>
          </p:cNvSpPr>
          <p:nvPr/>
        </p:nvSpPr>
        <p:spPr bwMode="auto">
          <a:xfrm>
            <a:off x="304800" y="533400"/>
            <a:ext cx="8077200" cy="4905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269875" indent="-269875">
              <a:spcBef>
                <a:spcPct val="20000"/>
              </a:spcBef>
              <a:buChar char="–"/>
              <a:defRPr sz="2800">
                <a:solidFill>
                  <a:schemeClr val="tx1"/>
                </a:solidFill>
                <a:latin typeface="Times New Roman" panose="02020603050405020304" pitchFamily="18" charset="0"/>
              </a:defRPr>
            </a:lvl2pPr>
            <a:lvl3pPr marL="538163" indent="-268288">
              <a:spcBef>
                <a:spcPct val="20000"/>
              </a:spcBef>
              <a:buChar char="•"/>
              <a:defRPr sz="2400">
                <a:solidFill>
                  <a:schemeClr val="tx1"/>
                </a:solidFill>
                <a:latin typeface="Times New Roman" panose="02020603050405020304" pitchFamily="18" charset="0"/>
              </a:defRPr>
            </a:lvl3pPr>
            <a:lvl4pPr marL="808038" indent="-269875">
              <a:spcBef>
                <a:spcPct val="20000"/>
              </a:spcBef>
              <a:buChar char="–"/>
              <a:defRPr sz="2000">
                <a:solidFill>
                  <a:schemeClr val="tx1"/>
                </a:solidFill>
                <a:latin typeface="Times New Roman" panose="02020603050405020304" pitchFamily="18" charset="0"/>
              </a:defRPr>
            </a:lvl4pPr>
            <a:lvl5pPr marL="1076325" indent="-268288">
              <a:spcBef>
                <a:spcPct val="20000"/>
              </a:spcBef>
              <a:buChar char="»"/>
              <a:defRPr sz="2000">
                <a:solidFill>
                  <a:schemeClr val="tx1"/>
                </a:solidFill>
                <a:latin typeface="Times New Roman" panose="02020603050405020304" pitchFamily="18" charset="0"/>
              </a:defRPr>
            </a:lvl5pPr>
            <a:lvl6pPr marL="1533525" indent="-2682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1990725" indent="-2682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2447925" indent="-2682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2905125" indent="-2682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ts val="600"/>
              </a:spcBef>
              <a:spcAft>
                <a:spcPts val="1200"/>
              </a:spcAft>
              <a:buClr>
                <a:schemeClr val="accent1"/>
              </a:buClr>
              <a:buFontTx/>
              <a:buNone/>
            </a:pPr>
            <a:r>
              <a:rPr lang="en-GB" altLang="en-US" sz="3400" b="1">
                <a:solidFill>
                  <a:schemeClr val="bg1"/>
                </a:solidFill>
                <a:latin typeface="Arial" panose="020B0604020202020204" pitchFamily="34" charset="0"/>
                <a:cs typeface="Arial" panose="020B0604020202020204" pitchFamily="34" charset="0"/>
              </a:rPr>
              <a:t>Geotechnical Review Context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FA3F8B-BDB4-3744-A217-7C28816E92AA}"/>
              </a:ext>
            </a:extLst>
          </p:cNvPr>
          <p:cNvSpPr/>
          <p:nvPr/>
        </p:nvSpPr>
        <p:spPr>
          <a:xfrm>
            <a:off x="539750" y="2198688"/>
            <a:ext cx="8064500" cy="3376613"/>
          </a:xfrm>
          <a:prstGeom prst="rect">
            <a:avLst/>
          </a:prstGeom>
          <a:solidFill>
            <a:schemeClr val="bg1">
              <a:lumMod val="9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chemeClr val="tx1">
                  <a:lumMod val="65000"/>
                  <a:lumOff val="35000"/>
                </a:schemeClr>
              </a:solidFill>
            </a:endParaRPr>
          </a:p>
        </p:txBody>
      </p:sp>
      <p:sp>
        <p:nvSpPr>
          <p:cNvPr id="14338" name="Text Placeholder 13">
            <a:extLst>
              <a:ext uri="{FF2B5EF4-FFF2-40B4-BE49-F238E27FC236}">
                <a16:creationId xmlns:a16="http://schemas.microsoft.com/office/drawing/2014/main" id="{344845C3-6B9C-EFC3-E2AE-7E2184ABFC25}"/>
              </a:ext>
            </a:extLst>
          </p:cNvPr>
          <p:cNvSpPr txBox="1">
            <a:spLocks noChangeArrowheads="1"/>
          </p:cNvSpPr>
          <p:nvPr/>
        </p:nvSpPr>
        <p:spPr bwMode="auto">
          <a:xfrm>
            <a:off x="539750" y="777875"/>
            <a:ext cx="8064500" cy="6032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269875" indent="-269875">
              <a:spcBef>
                <a:spcPct val="20000"/>
              </a:spcBef>
              <a:buChar char="–"/>
              <a:defRPr sz="2800">
                <a:solidFill>
                  <a:schemeClr val="tx1"/>
                </a:solidFill>
                <a:latin typeface="Times New Roman" panose="02020603050405020304" pitchFamily="18" charset="0"/>
              </a:defRPr>
            </a:lvl2pPr>
            <a:lvl3pPr marL="538163" indent="-268288">
              <a:spcBef>
                <a:spcPct val="20000"/>
              </a:spcBef>
              <a:buChar char="•"/>
              <a:defRPr sz="2400">
                <a:solidFill>
                  <a:schemeClr val="tx1"/>
                </a:solidFill>
                <a:latin typeface="Times New Roman" panose="02020603050405020304" pitchFamily="18" charset="0"/>
              </a:defRPr>
            </a:lvl3pPr>
            <a:lvl4pPr marL="808038" indent="-269875">
              <a:spcBef>
                <a:spcPct val="20000"/>
              </a:spcBef>
              <a:buChar char="–"/>
              <a:defRPr sz="2000">
                <a:solidFill>
                  <a:schemeClr val="tx1"/>
                </a:solidFill>
                <a:latin typeface="Times New Roman" panose="02020603050405020304" pitchFamily="18" charset="0"/>
              </a:defRPr>
            </a:lvl4pPr>
            <a:lvl5pPr marL="1076325" indent="-268288">
              <a:spcBef>
                <a:spcPct val="20000"/>
              </a:spcBef>
              <a:buChar char="»"/>
              <a:defRPr sz="2000">
                <a:solidFill>
                  <a:schemeClr val="tx1"/>
                </a:solidFill>
                <a:latin typeface="Times New Roman" panose="02020603050405020304" pitchFamily="18" charset="0"/>
              </a:defRPr>
            </a:lvl5pPr>
            <a:lvl6pPr marL="1533525" indent="-2682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1990725" indent="-2682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2447925" indent="-2682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2905125" indent="-2682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ts val="600"/>
              </a:spcBef>
              <a:spcAft>
                <a:spcPts val="1200"/>
              </a:spcAft>
              <a:buClr>
                <a:schemeClr val="accent1"/>
              </a:buClr>
              <a:buFontTx/>
              <a:buNone/>
            </a:pPr>
            <a:r>
              <a:rPr lang="en-GB" altLang="en-US" sz="3400" b="1">
                <a:solidFill>
                  <a:schemeClr val="bg1"/>
                </a:solidFill>
                <a:latin typeface="Arial" panose="020B0604020202020204" pitchFamily="34" charset="0"/>
                <a:cs typeface="Arial" panose="020B0604020202020204" pitchFamily="34" charset="0"/>
              </a:rPr>
              <a:t>FINDINGS &amp; CONCLUSIONS</a:t>
            </a:r>
          </a:p>
        </p:txBody>
      </p:sp>
      <p:sp>
        <p:nvSpPr>
          <p:cNvPr id="5" name="Text Placeholder 13">
            <a:extLst>
              <a:ext uri="{FF2B5EF4-FFF2-40B4-BE49-F238E27FC236}">
                <a16:creationId xmlns:a16="http://schemas.microsoft.com/office/drawing/2014/main" id="{063F1761-1B64-6C4B-CB33-C54315E79292}"/>
              </a:ext>
            </a:extLst>
          </p:cNvPr>
          <p:cNvSpPr txBox="1">
            <a:spLocks/>
          </p:cNvSpPr>
          <p:nvPr/>
        </p:nvSpPr>
        <p:spPr>
          <a:xfrm>
            <a:off x="539750" y="1595438"/>
            <a:ext cx="8064500" cy="603250"/>
          </a:xfrm>
          <a:prstGeom prst="rect">
            <a:avLst/>
          </a:prstGeom>
          <a:solidFill>
            <a:schemeClr val="tx2">
              <a:lumMod val="75000"/>
            </a:schemeClr>
          </a:solidFill>
        </p:spPr>
        <p:txBody>
          <a:bodyPr anchor="ctr"/>
          <a:lstStyle>
            <a:lvl1pPr>
              <a:spcBef>
                <a:spcPct val="20000"/>
              </a:spcBef>
              <a:buChar char="•"/>
              <a:defRPr sz="3200">
                <a:solidFill>
                  <a:schemeClr val="tx1"/>
                </a:solidFill>
                <a:latin typeface="Times New Roman" panose="02020603050405020304" pitchFamily="18" charset="0"/>
              </a:defRPr>
            </a:lvl1pPr>
            <a:lvl2pPr marL="269875" indent="-269875">
              <a:spcBef>
                <a:spcPct val="20000"/>
              </a:spcBef>
              <a:buChar char="–"/>
              <a:defRPr sz="2800">
                <a:solidFill>
                  <a:schemeClr val="tx1"/>
                </a:solidFill>
                <a:latin typeface="Times New Roman" panose="02020603050405020304" pitchFamily="18" charset="0"/>
              </a:defRPr>
            </a:lvl2pPr>
            <a:lvl3pPr marL="538163" indent="-268288">
              <a:spcBef>
                <a:spcPct val="20000"/>
              </a:spcBef>
              <a:buChar char="•"/>
              <a:defRPr sz="2400">
                <a:solidFill>
                  <a:schemeClr val="tx1"/>
                </a:solidFill>
                <a:latin typeface="Times New Roman" panose="02020603050405020304" pitchFamily="18" charset="0"/>
              </a:defRPr>
            </a:lvl3pPr>
            <a:lvl4pPr marL="808038" indent="-269875">
              <a:spcBef>
                <a:spcPct val="20000"/>
              </a:spcBef>
              <a:buChar char="–"/>
              <a:defRPr sz="2000">
                <a:solidFill>
                  <a:schemeClr val="tx1"/>
                </a:solidFill>
                <a:latin typeface="Times New Roman" panose="02020603050405020304" pitchFamily="18" charset="0"/>
              </a:defRPr>
            </a:lvl4pPr>
            <a:lvl5pPr marL="1076325" indent="-268288">
              <a:spcBef>
                <a:spcPct val="20000"/>
              </a:spcBef>
              <a:buChar char="»"/>
              <a:defRPr sz="2000">
                <a:solidFill>
                  <a:schemeClr val="tx1"/>
                </a:solidFill>
                <a:latin typeface="Times New Roman" panose="02020603050405020304" pitchFamily="18" charset="0"/>
              </a:defRPr>
            </a:lvl5pPr>
            <a:lvl6pPr marL="1533525" indent="-2682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1990725" indent="-2682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2447925" indent="-2682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2905125" indent="-2682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ts val="600"/>
              </a:spcBef>
              <a:spcAft>
                <a:spcPts val="1200"/>
              </a:spcAft>
              <a:buClr>
                <a:schemeClr val="accent1"/>
              </a:buClr>
              <a:buFontTx/>
              <a:buNone/>
              <a:defRPr/>
            </a:pPr>
            <a:r>
              <a:rPr lang="en-GB" altLang="en-US" sz="2000" b="1">
                <a:solidFill>
                  <a:schemeClr val="bg1"/>
                </a:solidFill>
                <a:latin typeface="Arial" panose="020B0604020202020204" pitchFamily="34" charset="0"/>
                <a:cs typeface="Arial" panose="020B0604020202020204" pitchFamily="34" charset="0"/>
              </a:rPr>
              <a:t>Topic 1: Extraction Method</a:t>
            </a:r>
          </a:p>
        </p:txBody>
      </p:sp>
      <p:sp>
        <p:nvSpPr>
          <p:cNvPr id="6" name="Rectangle 5">
            <a:extLst>
              <a:ext uri="{FF2B5EF4-FFF2-40B4-BE49-F238E27FC236}">
                <a16:creationId xmlns:a16="http://schemas.microsoft.com/office/drawing/2014/main" id="{FE2EB262-F75C-E607-7452-A69B7B86E25A}"/>
              </a:ext>
            </a:extLst>
          </p:cNvPr>
          <p:cNvSpPr/>
          <p:nvPr/>
        </p:nvSpPr>
        <p:spPr>
          <a:xfrm>
            <a:off x="812800" y="2708275"/>
            <a:ext cx="7518400" cy="2954338"/>
          </a:xfrm>
          <a:prstGeom prst="rect">
            <a:avLst/>
          </a:prstGeom>
        </p:spPr>
        <p:txBody>
          <a:bodyPr>
            <a:spAutoFit/>
          </a:bodyPr>
          <a:lstStyle/>
          <a:p>
            <a:pPr marL="342900" indent="-342900">
              <a:spcBef>
                <a:spcPts val="1200"/>
              </a:spcBef>
              <a:buFont typeface="+mj-lt"/>
              <a:buAutoNum type="arabicPeriod"/>
              <a:defRPr/>
            </a:pPr>
            <a:r>
              <a:rPr lang="en-US" sz="1600" dirty="0">
                <a:latin typeface="Arial" panose="020B0604020202020204" pitchFamily="34" charset="0"/>
                <a:ea typeface="MS Mincho" panose="02020609040205080304" pitchFamily="49" charset="-128"/>
                <a:cs typeface="Arial" panose="020B0604020202020204" pitchFamily="34" charset="0"/>
              </a:rPr>
              <a:t>Compared to conventional aggregate extraction techniques (i.e., open pit excavation), the proposed extraction method is less invasive and has the potential to result in lower environmental impacts. This does not, however, imply that reduced impacts would necessarily be acceptable; it simply acknowledges that the proposed extraction method appears to have advantages over conventional alternatives. </a:t>
            </a:r>
            <a:endParaRPr lang="en-CA" sz="1600" dirty="0">
              <a:latin typeface="Arial" panose="020B0604020202020204" pitchFamily="34" charset="0"/>
              <a:ea typeface="MS Mincho" panose="02020609040205080304" pitchFamily="49" charset="-128"/>
              <a:cs typeface="Times New Roman" panose="02020603050405020304" pitchFamily="18" charset="0"/>
            </a:endParaRPr>
          </a:p>
          <a:p>
            <a:pPr marL="342900" indent="-342900">
              <a:spcBef>
                <a:spcPts val="1200"/>
              </a:spcBef>
              <a:buFont typeface="+mj-lt"/>
              <a:buAutoNum type="arabicPeriod"/>
              <a:defRPr/>
            </a:pPr>
            <a:r>
              <a:rPr lang="en-US" sz="1600" dirty="0">
                <a:latin typeface="Arial" panose="020B0604020202020204" pitchFamily="34" charset="0"/>
                <a:ea typeface="MS Mincho" panose="02020609040205080304" pitchFamily="49" charset="-128"/>
              </a:rPr>
              <a:t>While pilot testing has occurred, the extraction method has not been proven in a full-scale mining operation. This introduces a degree of uncertainty that justifies adopting a precautionary approach when developing and implementing project designs. This is particularly important given the need to protect local and regional groundwater resources. </a:t>
            </a: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3">
            <a:extLst>
              <a:ext uri="{FF2B5EF4-FFF2-40B4-BE49-F238E27FC236}">
                <a16:creationId xmlns:a16="http://schemas.microsoft.com/office/drawing/2014/main" id="{B15A495D-D3F1-8C1A-7F67-19E35C91858A}"/>
              </a:ext>
            </a:extLst>
          </p:cNvPr>
          <p:cNvSpPr txBox="1">
            <a:spLocks/>
          </p:cNvSpPr>
          <p:nvPr/>
        </p:nvSpPr>
        <p:spPr>
          <a:xfrm>
            <a:off x="539750" y="836613"/>
            <a:ext cx="8064500" cy="603250"/>
          </a:xfrm>
          <a:prstGeom prst="rect">
            <a:avLst/>
          </a:prstGeom>
          <a:solidFill>
            <a:schemeClr val="tx2">
              <a:lumMod val="75000"/>
            </a:schemeClr>
          </a:solidFill>
        </p:spPr>
        <p:txBody>
          <a:bodyPr anchor="ctr"/>
          <a:lstStyle>
            <a:lvl1pPr>
              <a:spcBef>
                <a:spcPct val="20000"/>
              </a:spcBef>
              <a:buChar char="•"/>
              <a:defRPr sz="3200">
                <a:solidFill>
                  <a:schemeClr val="tx1"/>
                </a:solidFill>
                <a:latin typeface="Times New Roman" panose="02020603050405020304" pitchFamily="18" charset="0"/>
              </a:defRPr>
            </a:lvl1pPr>
            <a:lvl2pPr marL="269875" indent="-269875">
              <a:spcBef>
                <a:spcPct val="20000"/>
              </a:spcBef>
              <a:buChar char="–"/>
              <a:defRPr sz="2800">
                <a:solidFill>
                  <a:schemeClr val="tx1"/>
                </a:solidFill>
                <a:latin typeface="Times New Roman" panose="02020603050405020304" pitchFamily="18" charset="0"/>
              </a:defRPr>
            </a:lvl2pPr>
            <a:lvl3pPr marL="538163" indent="-268288">
              <a:spcBef>
                <a:spcPct val="20000"/>
              </a:spcBef>
              <a:buChar char="•"/>
              <a:defRPr sz="2400">
                <a:solidFill>
                  <a:schemeClr val="tx1"/>
                </a:solidFill>
                <a:latin typeface="Times New Roman" panose="02020603050405020304" pitchFamily="18" charset="0"/>
              </a:defRPr>
            </a:lvl3pPr>
            <a:lvl4pPr marL="808038" indent="-269875">
              <a:spcBef>
                <a:spcPct val="20000"/>
              </a:spcBef>
              <a:buChar char="–"/>
              <a:defRPr sz="2000">
                <a:solidFill>
                  <a:schemeClr val="tx1"/>
                </a:solidFill>
                <a:latin typeface="Times New Roman" panose="02020603050405020304" pitchFamily="18" charset="0"/>
              </a:defRPr>
            </a:lvl4pPr>
            <a:lvl5pPr marL="1076325" indent="-268288">
              <a:spcBef>
                <a:spcPct val="20000"/>
              </a:spcBef>
              <a:buChar char="»"/>
              <a:defRPr sz="2000">
                <a:solidFill>
                  <a:schemeClr val="tx1"/>
                </a:solidFill>
                <a:latin typeface="Times New Roman" panose="02020603050405020304" pitchFamily="18" charset="0"/>
              </a:defRPr>
            </a:lvl5pPr>
            <a:lvl6pPr marL="1533525" indent="-2682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1990725" indent="-2682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2447925" indent="-2682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2905125" indent="-2682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ts val="600"/>
              </a:spcBef>
              <a:spcAft>
                <a:spcPts val="1200"/>
              </a:spcAft>
              <a:buClr>
                <a:schemeClr val="accent1"/>
              </a:buClr>
              <a:buFontTx/>
              <a:buNone/>
              <a:defRPr/>
            </a:pPr>
            <a:r>
              <a:rPr lang="en-GB" altLang="en-US" sz="2000" b="1">
                <a:solidFill>
                  <a:schemeClr val="bg1"/>
                </a:solidFill>
                <a:latin typeface="Arial" panose="020B0604020202020204" pitchFamily="34" charset="0"/>
                <a:cs typeface="Arial" panose="020B0604020202020204" pitchFamily="34" charset="0"/>
              </a:rPr>
              <a:t>Topic 2: Geotechnical and Topographic Impacts</a:t>
            </a:r>
          </a:p>
        </p:txBody>
      </p:sp>
      <p:sp>
        <p:nvSpPr>
          <p:cNvPr id="5" name="Rectangle 4">
            <a:extLst>
              <a:ext uri="{FF2B5EF4-FFF2-40B4-BE49-F238E27FC236}">
                <a16:creationId xmlns:a16="http://schemas.microsoft.com/office/drawing/2014/main" id="{1CE5FD92-89A5-9456-C783-DD145EC44EA8}"/>
              </a:ext>
            </a:extLst>
          </p:cNvPr>
          <p:cNvSpPr/>
          <p:nvPr/>
        </p:nvSpPr>
        <p:spPr>
          <a:xfrm>
            <a:off x="539750" y="1439863"/>
            <a:ext cx="8064500" cy="4222750"/>
          </a:xfrm>
          <a:prstGeom prst="rect">
            <a:avLst/>
          </a:prstGeom>
          <a:solidFill>
            <a:schemeClr val="bg1">
              <a:lumMod val="9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chemeClr val="tx1">
                  <a:lumMod val="65000"/>
                  <a:lumOff val="35000"/>
                </a:schemeClr>
              </a:solidFill>
            </a:endParaRPr>
          </a:p>
        </p:txBody>
      </p:sp>
      <p:sp>
        <p:nvSpPr>
          <p:cNvPr id="15364" name="Rectangle 5">
            <a:extLst>
              <a:ext uri="{FF2B5EF4-FFF2-40B4-BE49-F238E27FC236}">
                <a16:creationId xmlns:a16="http://schemas.microsoft.com/office/drawing/2014/main" id="{356BE63D-F72B-EF6C-4E49-F73F64E21D1B}"/>
              </a:ext>
            </a:extLst>
          </p:cNvPr>
          <p:cNvSpPr>
            <a:spLocks noChangeArrowheads="1"/>
          </p:cNvSpPr>
          <p:nvPr/>
        </p:nvSpPr>
        <p:spPr bwMode="auto">
          <a:xfrm>
            <a:off x="812800" y="2133600"/>
            <a:ext cx="7518400"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1200"/>
              </a:spcBef>
              <a:buFontTx/>
              <a:buAutoNum type="arabicPeriod"/>
            </a:pPr>
            <a:r>
              <a:rPr lang="en-US" altLang="en-US" sz="1600" dirty="0">
                <a:latin typeface="Arial" panose="020B0604020202020204" pitchFamily="34" charset="0"/>
                <a:ea typeface="MS Mincho" panose="02020609040205080304" pitchFamily="49" charset="-128"/>
                <a:cs typeface="Arial" panose="020B0604020202020204" pitchFamily="34" charset="0"/>
              </a:rPr>
              <a:t>Extraction of the silica sand resource will result in a permanent change to the underground geology in the form of horizontal arrays of rooms and pillars in the sandstone geological layer (between 52 m to 76 m), in the Winnipeg Formation aquifer.</a:t>
            </a:r>
          </a:p>
          <a:p>
            <a:pPr>
              <a:spcBef>
                <a:spcPts val="1200"/>
              </a:spcBef>
              <a:buFontTx/>
              <a:buAutoNum type="arabicPeriod"/>
            </a:pPr>
            <a:r>
              <a:rPr lang="en-US" altLang="en-US" sz="1600" dirty="0">
                <a:latin typeface="Arial" panose="020B0604020202020204" pitchFamily="34" charset="0"/>
                <a:ea typeface="MS Mincho" panose="02020609040205080304" pitchFamily="49" charset="-128"/>
                <a:cs typeface="Arial" panose="020B0604020202020204" pitchFamily="34" charset="0"/>
              </a:rPr>
              <a:t>Geotechnical analysis of the Project was assessed by Stantec, with a focus on the potential for ground subsidence at surface. Based on that analysis, Stantec predicted that portions of the Red River Carbonate and Winnipeg Shale formations above the sandstone aquifer have the potential to collapse into the underlying sand extraction voids. </a:t>
            </a:r>
          </a:p>
          <a:p>
            <a:pPr>
              <a:spcBef>
                <a:spcPts val="1200"/>
              </a:spcBef>
              <a:buFontTx/>
              <a:buAutoNum type="arabicPeriod"/>
            </a:pPr>
            <a:r>
              <a:rPr lang="en-US" altLang="en-US" sz="1600" dirty="0">
                <a:latin typeface="Arial" panose="020B0604020202020204" pitchFamily="34" charset="0"/>
                <a:ea typeface="MS Mincho" panose="02020609040205080304" pitchFamily="49" charset="-128"/>
                <a:cs typeface="Arial" panose="020B0604020202020204" pitchFamily="34" charset="0"/>
              </a:rPr>
              <a:t>To avoid the propagation of sub-surface geotechnical failures to surface and associated subsidence, Stantec identified a set of design parameters and recommendations that would need to be followed.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3">
            <a:extLst>
              <a:ext uri="{FF2B5EF4-FFF2-40B4-BE49-F238E27FC236}">
                <a16:creationId xmlns:a16="http://schemas.microsoft.com/office/drawing/2014/main" id="{4E5B2DF1-0B6D-C0E2-A4EC-8E9EE8706016}"/>
              </a:ext>
            </a:extLst>
          </p:cNvPr>
          <p:cNvSpPr txBox="1">
            <a:spLocks/>
          </p:cNvSpPr>
          <p:nvPr/>
        </p:nvSpPr>
        <p:spPr>
          <a:xfrm>
            <a:off x="539750" y="758825"/>
            <a:ext cx="8064500" cy="603250"/>
          </a:xfrm>
          <a:prstGeom prst="rect">
            <a:avLst/>
          </a:prstGeom>
          <a:solidFill>
            <a:schemeClr val="tx2">
              <a:lumMod val="75000"/>
            </a:schemeClr>
          </a:solidFill>
        </p:spPr>
        <p:txBody>
          <a:bodyPr anchor="ctr"/>
          <a:lstStyle>
            <a:lvl1pPr>
              <a:spcBef>
                <a:spcPct val="20000"/>
              </a:spcBef>
              <a:buChar char="•"/>
              <a:defRPr sz="3200">
                <a:solidFill>
                  <a:schemeClr val="tx1"/>
                </a:solidFill>
                <a:latin typeface="Times New Roman" panose="02020603050405020304" pitchFamily="18" charset="0"/>
              </a:defRPr>
            </a:lvl1pPr>
            <a:lvl2pPr marL="269875" indent="-269875">
              <a:spcBef>
                <a:spcPct val="20000"/>
              </a:spcBef>
              <a:buChar char="–"/>
              <a:defRPr sz="2800">
                <a:solidFill>
                  <a:schemeClr val="tx1"/>
                </a:solidFill>
                <a:latin typeface="Times New Roman" panose="02020603050405020304" pitchFamily="18" charset="0"/>
              </a:defRPr>
            </a:lvl2pPr>
            <a:lvl3pPr marL="538163" indent="-268288">
              <a:spcBef>
                <a:spcPct val="20000"/>
              </a:spcBef>
              <a:buChar char="•"/>
              <a:defRPr sz="2400">
                <a:solidFill>
                  <a:schemeClr val="tx1"/>
                </a:solidFill>
                <a:latin typeface="Times New Roman" panose="02020603050405020304" pitchFamily="18" charset="0"/>
              </a:defRPr>
            </a:lvl3pPr>
            <a:lvl4pPr marL="808038" indent="-269875">
              <a:spcBef>
                <a:spcPct val="20000"/>
              </a:spcBef>
              <a:buChar char="–"/>
              <a:defRPr sz="2000">
                <a:solidFill>
                  <a:schemeClr val="tx1"/>
                </a:solidFill>
                <a:latin typeface="Times New Roman" panose="02020603050405020304" pitchFamily="18" charset="0"/>
              </a:defRPr>
            </a:lvl4pPr>
            <a:lvl5pPr marL="1076325" indent="-268288">
              <a:spcBef>
                <a:spcPct val="20000"/>
              </a:spcBef>
              <a:buChar char="»"/>
              <a:defRPr sz="2000">
                <a:solidFill>
                  <a:schemeClr val="tx1"/>
                </a:solidFill>
                <a:latin typeface="Times New Roman" panose="02020603050405020304" pitchFamily="18" charset="0"/>
              </a:defRPr>
            </a:lvl5pPr>
            <a:lvl6pPr marL="1533525" indent="-2682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1990725" indent="-2682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2447925" indent="-2682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2905125" indent="-2682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ts val="600"/>
              </a:spcBef>
              <a:spcAft>
                <a:spcPts val="1200"/>
              </a:spcAft>
              <a:buClr>
                <a:schemeClr val="accent1"/>
              </a:buClr>
              <a:buFontTx/>
              <a:buNone/>
              <a:defRPr/>
            </a:pPr>
            <a:r>
              <a:rPr lang="en-GB" altLang="en-US" sz="2000" b="1">
                <a:solidFill>
                  <a:schemeClr val="bg1"/>
                </a:solidFill>
                <a:latin typeface="Arial" panose="020B0604020202020204" pitchFamily="34" charset="0"/>
                <a:cs typeface="Arial" panose="020B0604020202020204" pitchFamily="34" charset="0"/>
              </a:rPr>
              <a:t>Topic 2: Geotechnical and Topographic Impacts (cont.)</a:t>
            </a:r>
          </a:p>
        </p:txBody>
      </p:sp>
      <p:sp>
        <p:nvSpPr>
          <p:cNvPr id="3" name="Rectangle 2">
            <a:extLst>
              <a:ext uri="{FF2B5EF4-FFF2-40B4-BE49-F238E27FC236}">
                <a16:creationId xmlns:a16="http://schemas.microsoft.com/office/drawing/2014/main" id="{97852008-A2E3-5836-C073-207704D15838}"/>
              </a:ext>
            </a:extLst>
          </p:cNvPr>
          <p:cNvSpPr/>
          <p:nvPr/>
        </p:nvSpPr>
        <p:spPr>
          <a:xfrm>
            <a:off x="539750" y="1382713"/>
            <a:ext cx="8064500" cy="4637087"/>
          </a:xfrm>
          <a:prstGeom prst="rect">
            <a:avLst/>
          </a:prstGeom>
          <a:solidFill>
            <a:schemeClr val="bg1">
              <a:lumMod val="9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chemeClr val="tx1">
                  <a:lumMod val="65000"/>
                  <a:lumOff val="35000"/>
                </a:schemeClr>
              </a:solidFill>
            </a:endParaRPr>
          </a:p>
        </p:txBody>
      </p:sp>
      <p:sp>
        <p:nvSpPr>
          <p:cNvPr id="17412" name="Rectangle 3">
            <a:extLst>
              <a:ext uri="{FF2B5EF4-FFF2-40B4-BE49-F238E27FC236}">
                <a16:creationId xmlns:a16="http://schemas.microsoft.com/office/drawing/2014/main" id="{570070CA-C2E5-9F7C-7F73-E1EAA7040A8C}"/>
              </a:ext>
            </a:extLst>
          </p:cNvPr>
          <p:cNvSpPr>
            <a:spLocks noChangeArrowheads="1"/>
          </p:cNvSpPr>
          <p:nvPr/>
        </p:nvSpPr>
        <p:spPr bwMode="auto">
          <a:xfrm>
            <a:off x="914400" y="1676400"/>
            <a:ext cx="7519988"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1200"/>
              </a:spcBef>
              <a:buFontTx/>
              <a:buAutoNum type="arabicPeriod" startAt="4"/>
            </a:pPr>
            <a:r>
              <a:rPr lang="en-US" altLang="en-US" sz="1600">
                <a:latin typeface="Arial" panose="020B0604020202020204" pitchFamily="34" charset="0"/>
                <a:ea typeface="MS Mincho" panose="02020609040205080304" pitchFamily="49" charset="-128"/>
                <a:cs typeface="Arial" panose="020B0604020202020204" pitchFamily="34" charset="0"/>
              </a:rPr>
              <a:t>Arcadis notes that </a:t>
            </a:r>
            <a:r>
              <a:rPr lang="en-US" altLang="en-US" sz="1600" err="1">
                <a:latin typeface="Arial" panose="020B0604020202020204" pitchFamily="34" charset="0"/>
                <a:ea typeface="MS Mincho" panose="02020609040205080304" pitchFamily="49" charset="-128"/>
                <a:cs typeface="Arial" panose="020B0604020202020204" pitchFamily="34" charset="0"/>
              </a:rPr>
              <a:t>Sio</a:t>
            </a:r>
            <a:r>
              <a:rPr lang="en-US" altLang="en-US" sz="1600">
                <a:latin typeface="Arial" panose="020B0604020202020204" pitchFamily="34" charset="0"/>
                <a:ea typeface="MS Mincho" panose="02020609040205080304" pitchFamily="49" charset="-128"/>
                <a:cs typeface="Arial" panose="020B0604020202020204" pitchFamily="34" charset="0"/>
              </a:rPr>
              <a:t> Silica committed to implement the design parameters and recommendations outlined in the Stantec (2022) report (per a letter to Manitoba Conservation and Climate dated January 21, 2022). In addition, </a:t>
            </a:r>
            <a:r>
              <a:rPr lang="en-US" altLang="en-US" sz="1600" err="1">
                <a:latin typeface="Arial" panose="020B0604020202020204" pitchFamily="34" charset="0"/>
                <a:ea typeface="MS Mincho" panose="02020609040205080304" pitchFamily="49" charset="-128"/>
                <a:cs typeface="Arial" panose="020B0604020202020204" pitchFamily="34" charset="0"/>
              </a:rPr>
              <a:t>Sio</a:t>
            </a:r>
            <a:r>
              <a:rPr lang="en-US" altLang="en-US" sz="1600">
                <a:latin typeface="Arial" panose="020B0604020202020204" pitchFamily="34" charset="0"/>
                <a:ea typeface="MS Mincho" panose="02020609040205080304" pitchFamily="49" charset="-128"/>
                <a:cs typeface="Arial" panose="020B0604020202020204" pitchFamily="34" charset="0"/>
              </a:rPr>
              <a:t> Silica’s revised extraction plan appears to have incorporated the design parameters. </a:t>
            </a:r>
          </a:p>
          <a:p>
            <a:pPr>
              <a:spcBef>
                <a:spcPts val="1200"/>
              </a:spcBef>
              <a:buFontTx/>
              <a:buAutoNum type="arabicPeriod" startAt="4"/>
            </a:pPr>
            <a:r>
              <a:rPr lang="en-US" altLang="en-US" sz="1600">
                <a:latin typeface="Arial" panose="020B0604020202020204" pitchFamily="34" charset="0"/>
                <a:ea typeface="MS Mincho" panose="02020609040205080304" pitchFamily="49" charset="-128"/>
                <a:cs typeface="Arial" panose="020B0604020202020204" pitchFamily="34" charset="0"/>
              </a:rPr>
              <a:t>On this basis and for the purposes of EA decision-making, Arcadis considers the issue of </a:t>
            </a:r>
            <a:r>
              <a:rPr lang="en-US" altLang="en-US" sz="1600" u="sng">
                <a:latin typeface="Arial" panose="020B0604020202020204" pitchFamily="34" charset="0"/>
                <a:ea typeface="MS Mincho" panose="02020609040205080304" pitchFamily="49" charset="-128"/>
                <a:cs typeface="Arial" panose="020B0604020202020204" pitchFamily="34" charset="0"/>
              </a:rPr>
              <a:t>subsidence at surface</a:t>
            </a:r>
            <a:r>
              <a:rPr lang="en-US" altLang="en-US" sz="1600">
                <a:latin typeface="Arial" panose="020B0604020202020204" pitchFamily="34" charset="0"/>
                <a:ea typeface="MS Mincho" panose="02020609040205080304" pitchFamily="49" charset="-128"/>
                <a:cs typeface="Arial" panose="020B0604020202020204" pitchFamily="34" charset="0"/>
              </a:rPr>
              <a:t> to be adequately resolved. Nonetheless, scrutiny will be required during the regulatory / permitting approval and implementation phases of the project to confirm that the design parameters are achieving their intended outcomes (i.e., no subsidence at surface).</a:t>
            </a:r>
          </a:p>
          <a:p>
            <a:pPr>
              <a:spcBef>
                <a:spcPts val="1200"/>
              </a:spcBef>
              <a:buFontTx/>
              <a:buAutoNum type="arabicPeriod" startAt="4"/>
            </a:pPr>
            <a:r>
              <a:rPr lang="en-US" altLang="en-US" sz="1600">
                <a:latin typeface="Arial" panose="020B0604020202020204" pitchFamily="34" charset="0"/>
                <a:ea typeface="MS Mincho" panose="02020609040205080304" pitchFamily="49" charset="-128"/>
                <a:cs typeface="Arial" panose="020B0604020202020204" pitchFamily="34" charset="0"/>
              </a:rPr>
              <a:t>For clarity, this conclusion applies exclusively to impacts at surface and does not address potential impacts that may occur as a result of sub-surface geotechnical failures.</a:t>
            </a:r>
            <a:r>
              <a:rPr lang="en-US" altLang="en-US" sz="1600">
                <a:solidFill>
                  <a:srgbClr val="C00000"/>
                </a:solidFill>
                <a:latin typeface="Arial" panose="020B0604020202020204" pitchFamily="34" charset="0"/>
                <a:ea typeface="MS Mincho" panose="02020609040205080304" pitchFamily="49" charset="-128"/>
                <a:cs typeface="Arial" panose="020B0604020202020204" pitchFamily="34" charset="0"/>
              </a:rPr>
              <a:t> </a:t>
            </a:r>
            <a:r>
              <a:rPr lang="en-US" altLang="en-US" sz="1600">
                <a:latin typeface="Arial" panose="020B0604020202020204" pitchFamily="34" charset="0"/>
                <a:ea typeface="MS Mincho" panose="02020609040205080304" pitchFamily="49" charset="-128"/>
                <a:cs typeface="Arial" panose="020B0604020202020204" pitchFamily="34" charset="0"/>
              </a:rPr>
              <a:t>In addition, the conclusion does not apply to areas outside of the current spatial scope assessed by Stantec (2022) and is subject to change as additional information becomes available.</a:t>
            </a:r>
            <a:endParaRPr lang="en-CA" altLang="en-US" sz="1600">
              <a:latin typeface="Arial" panose="020B0604020202020204" pitchFamily="34" charset="0"/>
              <a:ea typeface="MS Mincho" panose="02020609040205080304" pitchFamily="49" charset="-128"/>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A7B1750F-58DC-B3CB-E085-56A374BD0057}"/>
              </a:ext>
            </a:extLst>
          </p:cNvPr>
          <p:cNvSpPr txBox="1">
            <a:spLocks/>
          </p:cNvSpPr>
          <p:nvPr/>
        </p:nvSpPr>
        <p:spPr>
          <a:xfrm>
            <a:off x="539750" y="873125"/>
            <a:ext cx="8064500" cy="603250"/>
          </a:xfrm>
          <a:prstGeom prst="rect">
            <a:avLst/>
          </a:prstGeom>
          <a:solidFill>
            <a:schemeClr val="tx2">
              <a:lumMod val="75000"/>
            </a:schemeClr>
          </a:solidFill>
        </p:spPr>
        <p:txBody>
          <a:bodyPr anchor="ctr"/>
          <a:lstStyle>
            <a:lvl1pPr>
              <a:spcBef>
                <a:spcPct val="20000"/>
              </a:spcBef>
              <a:buChar char="•"/>
              <a:defRPr sz="3200">
                <a:solidFill>
                  <a:schemeClr val="tx1"/>
                </a:solidFill>
                <a:latin typeface="Times New Roman" panose="02020603050405020304" pitchFamily="18" charset="0"/>
              </a:defRPr>
            </a:lvl1pPr>
            <a:lvl2pPr marL="269875" indent="-269875">
              <a:spcBef>
                <a:spcPct val="20000"/>
              </a:spcBef>
              <a:buChar char="–"/>
              <a:defRPr sz="2800">
                <a:solidFill>
                  <a:schemeClr val="tx1"/>
                </a:solidFill>
                <a:latin typeface="Times New Roman" panose="02020603050405020304" pitchFamily="18" charset="0"/>
              </a:defRPr>
            </a:lvl2pPr>
            <a:lvl3pPr marL="538163" indent="-268288">
              <a:spcBef>
                <a:spcPct val="20000"/>
              </a:spcBef>
              <a:buChar char="•"/>
              <a:defRPr sz="2400">
                <a:solidFill>
                  <a:schemeClr val="tx1"/>
                </a:solidFill>
                <a:latin typeface="Times New Roman" panose="02020603050405020304" pitchFamily="18" charset="0"/>
              </a:defRPr>
            </a:lvl3pPr>
            <a:lvl4pPr marL="808038" indent="-269875">
              <a:spcBef>
                <a:spcPct val="20000"/>
              </a:spcBef>
              <a:buChar char="–"/>
              <a:defRPr sz="2000">
                <a:solidFill>
                  <a:schemeClr val="tx1"/>
                </a:solidFill>
                <a:latin typeface="Times New Roman" panose="02020603050405020304" pitchFamily="18" charset="0"/>
              </a:defRPr>
            </a:lvl4pPr>
            <a:lvl5pPr marL="1076325" indent="-268288">
              <a:spcBef>
                <a:spcPct val="20000"/>
              </a:spcBef>
              <a:buChar char="»"/>
              <a:defRPr sz="2000">
                <a:solidFill>
                  <a:schemeClr val="tx1"/>
                </a:solidFill>
                <a:latin typeface="Times New Roman" panose="02020603050405020304" pitchFamily="18" charset="0"/>
              </a:defRPr>
            </a:lvl5pPr>
            <a:lvl6pPr marL="1533525" indent="-2682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1990725" indent="-2682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2447925" indent="-2682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2905125" indent="-2682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ts val="600"/>
              </a:spcBef>
              <a:spcAft>
                <a:spcPts val="1200"/>
              </a:spcAft>
              <a:buClr>
                <a:schemeClr val="accent1"/>
              </a:buClr>
              <a:buFontTx/>
              <a:buNone/>
              <a:defRPr/>
            </a:pPr>
            <a:r>
              <a:rPr lang="en-GB" altLang="en-US" sz="2000" b="1">
                <a:solidFill>
                  <a:schemeClr val="bg1"/>
                </a:solidFill>
                <a:latin typeface="Arial" panose="020B0604020202020204" pitchFamily="34" charset="0"/>
                <a:cs typeface="Arial" panose="020B0604020202020204" pitchFamily="34" charset="0"/>
              </a:rPr>
              <a:t>Topic 3: Soil Impacts</a:t>
            </a:r>
          </a:p>
        </p:txBody>
      </p:sp>
      <p:sp>
        <p:nvSpPr>
          <p:cNvPr id="4" name="Rectangle 3">
            <a:extLst>
              <a:ext uri="{FF2B5EF4-FFF2-40B4-BE49-F238E27FC236}">
                <a16:creationId xmlns:a16="http://schemas.microsoft.com/office/drawing/2014/main" id="{623FE021-DB11-04EE-6719-7D44D67B28EA}"/>
              </a:ext>
            </a:extLst>
          </p:cNvPr>
          <p:cNvSpPr/>
          <p:nvPr/>
        </p:nvSpPr>
        <p:spPr>
          <a:xfrm>
            <a:off x="539750" y="1476375"/>
            <a:ext cx="8064500" cy="4222750"/>
          </a:xfrm>
          <a:prstGeom prst="rect">
            <a:avLst/>
          </a:prstGeom>
          <a:solidFill>
            <a:schemeClr val="bg1">
              <a:lumMod val="9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chemeClr val="tx1">
                  <a:lumMod val="65000"/>
                  <a:lumOff val="35000"/>
                </a:schemeClr>
              </a:solidFill>
            </a:endParaRPr>
          </a:p>
        </p:txBody>
      </p:sp>
      <p:sp>
        <p:nvSpPr>
          <p:cNvPr id="19460" name="Rectangle 4">
            <a:extLst>
              <a:ext uri="{FF2B5EF4-FFF2-40B4-BE49-F238E27FC236}">
                <a16:creationId xmlns:a16="http://schemas.microsoft.com/office/drawing/2014/main" id="{06941D6D-73E8-D52E-20A6-F3611E879137}"/>
              </a:ext>
            </a:extLst>
          </p:cNvPr>
          <p:cNvSpPr>
            <a:spLocks noChangeArrowheads="1"/>
          </p:cNvSpPr>
          <p:nvPr/>
        </p:nvSpPr>
        <p:spPr bwMode="auto">
          <a:xfrm>
            <a:off x="812800" y="1905000"/>
            <a:ext cx="75184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1200"/>
              </a:spcBef>
              <a:buFontTx/>
              <a:buAutoNum type="arabicPeriod"/>
            </a:pPr>
            <a:r>
              <a:rPr lang="en-US" altLang="en-US" sz="1600">
                <a:latin typeface="Arial" panose="020B0604020202020204" pitchFamily="34" charset="0"/>
                <a:cs typeface="Arial" panose="020B0604020202020204" pitchFamily="34" charset="0"/>
              </a:rPr>
              <a:t>Compared to other aggregate extraction techniques, the proposed extraction method would result in relatively minor surface disturbances. In addition, the extracted material would remain in a “closed loop”, thereby reducing the potential for interactions with the environment (e.g., dispersion of silica dust).</a:t>
            </a:r>
          </a:p>
          <a:p>
            <a:pPr>
              <a:spcBef>
                <a:spcPts val="1200"/>
              </a:spcBef>
              <a:buFontTx/>
              <a:buAutoNum type="arabicPeriod"/>
            </a:pPr>
            <a:r>
              <a:rPr lang="en-US" altLang="en-US" sz="1600">
                <a:latin typeface="Arial" panose="020B0604020202020204" pitchFamily="34" charset="0"/>
                <a:ea typeface="MS Mincho" panose="02020609040205080304" pitchFamily="49" charset="-128"/>
              </a:rPr>
              <a:t>If the Project is subjected to standard regulatory / permit requirements and implements appropriate environmental controls and mitigation measures, Arcadis supports the Proponent’s conclusion that the undertaking will not result in significant adverse impacts to soils.</a:t>
            </a:r>
            <a:endParaRPr lang="en-US" altLang="en-US" sz="1600">
              <a:latin typeface="Arial" panose="020B0604020202020204" pitchFamily="34" charset="0"/>
              <a:ea typeface="MS Mincho" panose="02020609040205080304" pitchFamily="49" charset="-128"/>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3">
            <a:extLst>
              <a:ext uri="{FF2B5EF4-FFF2-40B4-BE49-F238E27FC236}">
                <a16:creationId xmlns:a16="http://schemas.microsoft.com/office/drawing/2014/main" id="{8E4BC638-07D9-B311-39AE-A5E7451A208D}"/>
              </a:ext>
            </a:extLst>
          </p:cNvPr>
          <p:cNvSpPr txBox="1">
            <a:spLocks/>
          </p:cNvSpPr>
          <p:nvPr/>
        </p:nvSpPr>
        <p:spPr>
          <a:xfrm>
            <a:off x="539750" y="619125"/>
            <a:ext cx="8064500" cy="603250"/>
          </a:xfrm>
          <a:prstGeom prst="rect">
            <a:avLst/>
          </a:prstGeom>
          <a:solidFill>
            <a:schemeClr val="tx2">
              <a:lumMod val="75000"/>
            </a:schemeClr>
          </a:solidFill>
        </p:spPr>
        <p:txBody>
          <a:bodyPr anchor="ctr"/>
          <a:lstStyle>
            <a:lvl1pPr>
              <a:spcBef>
                <a:spcPct val="20000"/>
              </a:spcBef>
              <a:buChar char="•"/>
              <a:defRPr sz="3200">
                <a:solidFill>
                  <a:schemeClr val="tx1"/>
                </a:solidFill>
                <a:latin typeface="Times New Roman" panose="02020603050405020304" pitchFamily="18" charset="0"/>
              </a:defRPr>
            </a:lvl1pPr>
            <a:lvl2pPr marL="269875" indent="-269875">
              <a:spcBef>
                <a:spcPct val="20000"/>
              </a:spcBef>
              <a:buChar char="–"/>
              <a:defRPr sz="2800">
                <a:solidFill>
                  <a:schemeClr val="tx1"/>
                </a:solidFill>
                <a:latin typeface="Times New Roman" panose="02020603050405020304" pitchFamily="18" charset="0"/>
              </a:defRPr>
            </a:lvl2pPr>
            <a:lvl3pPr marL="538163" indent="-268288">
              <a:spcBef>
                <a:spcPct val="20000"/>
              </a:spcBef>
              <a:buChar char="•"/>
              <a:defRPr sz="2400">
                <a:solidFill>
                  <a:schemeClr val="tx1"/>
                </a:solidFill>
                <a:latin typeface="Times New Roman" panose="02020603050405020304" pitchFamily="18" charset="0"/>
              </a:defRPr>
            </a:lvl3pPr>
            <a:lvl4pPr marL="808038" indent="-269875">
              <a:spcBef>
                <a:spcPct val="20000"/>
              </a:spcBef>
              <a:buChar char="–"/>
              <a:defRPr sz="2000">
                <a:solidFill>
                  <a:schemeClr val="tx1"/>
                </a:solidFill>
                <a:latin typeface="Times New Roman" panose="02020603050405020304" pitchFamily="18" charset="0"/>
              </a:defRPr>
            </a:lvl4pPr>
            <a:lvl5pPr marL="1076325" indent="-268288">
              <a:spcBef>
                <a:spcPct val="20000"/>
              </a:spcBef>
              <a:buChar char="»"/>
              <a:defRPr sz="2000">
                <a:solidFill>
                  <a:schemeClr val="tx1"/>
                </a:solidFill>
                <a:latin typeface="Times New Roman" panose="02020603050405020304" pitchFamily="18" charset="0"/>
              </a:defRPr>
            </a:lvl5pPr>
            <a:lvl6pPr marL="1533525" indent="-2682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1990725" indent="-2682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2447925" indent="-2682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2905125" indent="-2682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ts val="600"/>
              </a:spcBef>
              <a:spcAft>
                <a:spcPts val="1200"/>
              </a:spcAft>
              <a:buClr>
                <a:schemeClr val="accent1"/>
              </a:buClr>
              <a:buFontTx/>
              <a:buNone/>
              <a:defRPr/>
            </a:pPr>
            <a:r>
              <a:rPr lang="en-GB" altLang="en-US" sz="2000" b="1">
                <a:solidFill>
                  <a:schemeClr val="bg1"/>
                </a:solidFill>
                <a:latin typeface="Arial" panose="020B0604020202020204" pitchFamily="34" charset="0"/>
                <a:cs typeface="Arial" panose="020B0604020202020204" pitchFamily="34" charset="0"/>
              </a:rPr>
              <a:t>Topic 4: Geotechnical Collapse of the Shale Aquitard</a:t>
            </a:r>
          </a:p>
        </p:txBody>
      </p:sp>
      <p:sp>
        <p:nvSpPr>
          <p:cNvPr id="5" name="Rectangle 4">
            <a:extLst>
              <a:ext uri="{FF2B5EF4-FFF2-40B4-BE49-F238E27FC236}">
                <a16:creationId xmlns:a16="http://schemas.microsoft.com/office/drawing/2014/main" id="{647EB56E-CC81-251C-C7AC-B2966439A784}"/>
              </a:ext>
            </a:extLst>
          </p:cNvPr>
          <p:cNvSpPr/>
          <p:nvPr/>
        </p:nvSpPr>
        <p:spPr>
          <a:xfrm>
            <a:off x="539750" y="1211263"/>
            <a:ext cx="8064500" cy="5113337"/>
          </a:xfrm>
          <a:prstGeom prst="rect">
            <a:avLst/>
          </a:prstGeom>
          <a:solidFill>
            <a:schemeClr val="bg1">
              <a:lumMod val="9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chemeClr val="tx1">
                  <a:lumMod val="65000"/>
                  <a:lumOff val="35000"/>
                </a:schemeClr>
              </a:solidFill>
            </a:endParaRPr>
          </a:p>
        </p:txBody>
      </p:sp>
      <p:sp>
        <p:nvSpPr>
          <p:cNvPr id="21508" name="Rectangle 5">
            <a:extLst>
              <a:ext uri="{FF2B5EF4-FFF2-40B4-BE49-F238E27FC236}">
                <a16:creationId xmlns:a16="http://schemas.microsoft.com/office/drawing/2014/main" id="{7411C0E7-EF8C-E74E-EC53-02EEC6EC3565}"/>
              </a:ext>
            </a:extLst>
          </p:cNvPr>
          <p:cNvSpPr>
            <a:spLocks noChangeArrowheads="1"/>
          </p:cNvSpPr>
          <p:nvPr/>
        </p:nvSpPr>
        <p:spPr bwMode="auto">
          <a:xfrm>
            <a:off x="539750" y="1257300"/>
            <a:ext cx="80645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1200"/>
              </a:spcBef>
              <a:buFontTx/>
              <a:buAutoNum type="arabicPeriod"/>
            </a:pPr>
            <a:r>
              <a:rPr lang="en-US" altLang="en-US" sz="1600" dirty="0" err="1">
                <a:latin typeface="Arial" panose="020B0604020202020204" pitchFamily="34" charset="0"/>
                <a:cs typeface="Arial" panose="020B0604020202020204" pitchFamily="34" charset="0"/>
              </a:rPr>
              <a:t>Sio</a:t>
            </a:r>
            <a:r>
              <a:rPr lang="en-US" altLang="en-US" sz="1600" dirty="0">
                <a:latin typeface="Arial" panose="020B0604020202020204" pitchFamily="34" charset="0"/>
                <a:cs typeface="Arial" panose="020B0604020202020204" pitchFamily="34" charset="0"/>
              </a:rPr>
              <a:t> Silica’s geotechnical analysis (Stantec 2022) concluded that the Red River shale has limited structural strength. It has, therefore, been assumed by </a:t>
            </a:r>
            <a:r>
              <a:rPr lang="en-US" altLang="en-US" sz="1600" dirty="0" err="1">
                <a:latin typeface="Arial" panose="020B0604020202020204" pitchFamily="34" charset="0"/>
                <a:cs typeface="Arial" panose="020B0604020202020204" pitchFamily="34" charset="0"/>
              </a:rPr>
              <a:t>Sio</a:t>
            </a:r>
            <a:r>
              <a:rPr lang="en-US" altLang="en-US" sz="1600" dirty="0">
                <a:latin typeface="Arial" panose="020B0604020202020204" pitchFamily="34" charset="0"/>
                <a:cs typeface="Arial" panose="020B0604020202020204" pitchFamily="34" charset="0"/>
              </a:rPr>
              <a:t> Silica that the shale may</a:t>
            </a:r>
            <a:r>
              <a:rPr lang="en-US" altLang="en-US" sz="1600" dirty="0">
                <a:solidFill>
                  <a:srgbClr val="FF0000"/>
                </a:solidFill>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collapse into the cavities that will form during sand extraction. This assumption is supported by </a:t>
            </a:r>
            <a:r>
              <a:rPr lang="en-US" altLang="en-US" sz="1600" dirty="0" err="1">
                <a:latin typeface="Arial" panose="020B0604020202020204" pitchFamily="34" charset="0"/>
                <a:cs typeface="Arial" panose="020B0604020202020204" pitchFamily="34" charset="0"/>
              </a:rPr>
              <a:t>Sio</a:t>
            </a:r>
            <a:r>
              <a:rPr lang="en-US" altLang="en-US" sz="1600" dirty="0">
                <a:latin typeface="Arial" panose="020B0604020202020204" pitchFamily="34" charset="0"/>
                <a:cs typeface="Arial" panose="020B0604020202020204" pitchFamily="34" charset="0"/>
              </a:rPr>
              <a:t> Silica’s field studies</a:t>
            </a:r>
            <a:r>
              <a:rPr lang="en-US" altLang="en-US" sz="160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 which confirmed that the shale and overlying cap rock have failed (as indicated through cavity scanning). </a:t>
            </a:r>
          </a:p>
          <a:p>
            <a:pPr>
              <a:spcBef>
                <a:spcPts val="1200"/>
              </a:spcBef>
              <a:buFontTx/>
              <a:buAutoNum type="arabicPeriod"/>
            </a:pPr>
            <a:r>
              <a:rPr lang="en-US" altLang="en-US" sz="1600" dirty="0">
                <a:latin typeface="Arial" panose="020B0604020202020204" pitchFamily="34" charset="0"/>
                <a:ea typeface="MS Mincho" panose="02020609040205080304" pitchFamily="49" charset="-128"/>
              </a:rPr>
              <a:t>The collapse of the shale and overlying cap rock is not predicted to propagate to surface and cause subsidence if appropriate design parameters are implemented. However, the collapse of the shale has the potential to create numerous large diameter breaches in the shale aquitard in the project area.</a:t>
            </a:r>
            <a:r>
              <a:rPr lang="en-US" altLang="en-US" sz="1600" dirty="0">
                <a:latin typeface="Arial" panose="020B0604020202020204" pitchFamily="34" charset="0"/>
                <a:cs typeface="Arial" panose="020B0604020202020204" pitchFamily="34" charset="0"/>
              </a:rPr>
              <a:t> </a:t>
            </a:r>
            <a:endParaRPr lang="en-US" altLang="en-US" sz="1600" dirty="0">
              <a:latin typeface="Arial" panose="020B0604020202020204" pitchFamily="34" charset="0"/>
              <a:ea typeface="MS Mincho" panose="02020609040205080304" pitchFamily="49" charset="-128"/>
            </a:endParaRPr>
          </a:p>
          <a:p>
            <a:pPr>
              <a:spcBef>
                <a:spcPts val="1200"/>
              </a:spcBef>
              <a:buFontTx/>
              <a:buAutoNum type="arabicPeriod"/>
            </a:pPr>
            <a:r>
              <a:rPr lang="en-US" altLang="en-US" sz="1600" dirty="0">
                <a:latin typeface="Arial" panose="020B0604020202020204" pitchFamily="34" charset="0"/>
                <a:ea typeface="MS Mincho" panose="02020609040205080304" pitchFamily="49" charset="-128"/>
              </a:rPr>
              <a:t>It is Arcadis’ understanding that separation of the Red River Carbonate and Winnipeg Sandstone aquifers is necessary to protect the groundwater resource of the region. </a:t>
            </a:r>
            <a:r>
              <a:rPr lang="en-US" altLang="en-US" sz="1600" dirty="0" err="1">
                <a:latin typeface="Arial" panose="020B0604020202020204" pitchFamily="34" charset="0"/>
                <a:ea typeface="MS Mincho" panose="02020609040205080304" pitchFamily="49" charset="-128"/>
              </a:rPr>
              <a:t>Sio</a:t>
            </a:r>
            <a:r>
              <a:rPr lang="en-US" altLang="en-US" sz="1600" dirty="0">
                <a:latin typeface="Arial" panose="020B0604020202020204" pitchFamily="34" charset="0"/>
                <a:ea typeface="MS Mincho" panose="02020609040205080304" pitchFamily="49" charset="-128"/>
              </a:rPr>
              <a:t> Silica’s website notes that “</a:t>
            </a:r>
            <a:r>
              <a:rPr lang="en-US" altLang="en-US" sz="1600" i="1" dirty="0">
                <a:latin typeface="Arial" panose="020B0604020202020204" pitchFamily="34" charset="0"/>
                <a:ea typeface="MS Mincho" panose="02020609040205080304" pitchFamily="49" charset="-128"/>
              </a:rPr>
              <a:t>The Red River Shale Aquitard (or the Winnipeg Shale) is a protective layer below the Red River Carbonate Formation and is a critical divide between the two freshwater aquifers: the Carbonate aquifer and the Sandstone aquifer</a:t>
            </a:r>
            <a:r>
              <a:rPr lang="en-US" altLang="en-US" sz="1600">
                <a:latin typeface="Arial" panose="020B0604020202020204" pitchFamily="34" charset="0"/>
                <a:ea typeface="MS Mincho" panose="02020609040205080304" pitchFamily="49" charset="-128"/>
              </a:rPr>
              <a:t>”. </a:t>
            </a:r>
            <a:endParaRPr lang="en-US" altLang="en-US" sz="1600" dirty="0">
              <a:latin typeface="Arial" panose="020B0604020202020204" pitchFamily="34" charset="0"/>
              <a:ea typeface="MS Mincho" panose="02020609040205080304" pitchFamily="49" charset="-128"/>
            </a:endParaRPr>
          </a:p>
          <a:p>
            <a:pPr>
              <a:spcBef>
                <a:spcPts val="1200"/>
              </a:spcBef>
              <a:buFontTx/>
              <a:buAutoNum type="arabicPeriod"/>
            </a:pPr>
            <a:r>
              <a:rPr lang="en-US" altLang="en-US" sz="1600" dirty="0">
                <a:latin typeface="Arial" panose="020B0604020202020204" pitchFamily="34" charset="0"/>
                <a:ea typeface="MS Mincho" panose="02020609040205080304" pitchFamily="49" charset="-128"/>
              </a:rPr>
              <a:t>Given that the potential environmental impacts of subsurface geotechnical failures of the shale aquitard (and overlying cap rock) are related to groundwater quality and quantity, Arcadis defers to the CEC’s hydrogeological experts on this topic. </a:t>
            </a:r>
          </a:p>
          <a:p>
            <a:pPr>
              <a:spcBef>
                <a:spcPts val="1200"/>
              </a:spcBef>
              <a:buFontTx/>
              <a:buAutoNum type="arabicPeriod"/>
            </a:pPr>
            <a:endParaRPr lang="en-US" altLang="en-US" sz="1600" dirty="0">
              <a:latin typeface="Arial" panose="020B0604020202020204" pitchFamily="34" charset="0"/>
              <a:ea typeface="MS Mincho" panose="02020609040205080304" pitchFamily="49"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3">
            <a:extLst>
              <a:ext uri="{FF2B5EF4-FFF2-40B4-BE49-F238E27FC236}">
                <a16:creationId xmlns:a16="http://schemas.microsoft.com/office/drawing/2014/main" id="{8C8EA8FF-8415-9D10-0CA6-E7B331383772}"/>
              </a:ext>
            </a:extLst>
          </p:cNvPr>
          <p:cNvSpPr txBox="1">
            <a:spLocks/>
          </p:cNvSpPr>
          <p:nvPr/>
        </p:nvSpPr>
        <p:spPr>
          <a:xfrm>
            <a:off x="539750" y="873125"/>
            <a:ext cx="8064500" cy="603250"/>
          </a:xfrm>
          <a:prstGeom prst="rect">
            <a:avLst/>
          </a:prstGeom>
          <a:solidFill>
            <a:schemeClr val="tx2">
              <a:lumMod val="75000"/>
            </a:schemeClr>
          </a:solidFill>
        </p:spPr>
        <p:txBody>
          <a:bodyPr anchor="ctr"/>
          <a:lstStyle>
            <a:lvl1pPr>
              <a:spcBef>
                <a:spcPct val="20000"/>
              </a:spcBef>
              <a:buChar char="•"/>
              <a:defRPr sz="3200">
                <a:solidFill>
                  <a:schemeClr val="tx1"/>
                </a:solidFill>
                <a:latin typeface="Times New Roman" panose="02020603050405020304" pitchFamily="18" charset="0"/>
              </a:defRPr>
            </a:lvl1pPr>
            <a:lvl2pPr marL="269875" indent="-269875">
              <a:spcBef>
                <a:spcPct val="20000"/>
              </a:spcBef>
              <a:buChar char="–"/>
              <a:defRPr sz="2800">
                <a:solidFill>
                  <a:schemeClr val="tx1"/>
                </a:solidFill>
                <a:latin typeface="Times New Roman" panose="02020603050405020304" pitchFamily="18" charset="0"/>
              </a:defRPr>
            </a:lvl2pPr>
            <a:lvl3pPr marL="538163" indent="-268288">
              <a:spcBef>
                <a:spcPct val="20000"/>
              </a:spcBef>
              <a:buChar char="•"/>
              <a:defRPr sz="2400">
                <a:solidFill>
                  <a:schemeClr val="tx1"/>
                </a:solidFill>
                <a:latin typeface="Times New Roman" panose="02020603050405020304" pitchFamily="18" charset="0"/>
              </a:defRPr>
            </a:lvl3pPr>
            <a:lvl4pPr marL="808038" indent="-269875">
              <a:spcBef>
                <a:spcPct val="20000"/>
              </a:spcBef>
              <a:buChar char="–"/>
              <a:defRPr sz="2000">
                <a:solidFill>
                  <a:schemeClr val="tx1"/>
                </a:solidFill>
                <a:latin typeface="Times New Roman" panose="02020603050405020304" pitchFamily="18" charset="0"/>
              </a:defRPr>
            </a:lvl4pPr>
            <a:lvl5pPr marL="1076325" indent="-268288">
              <a:spcBef>
                <a:spcPct val="20000"/>
              </a:spcBef>
              <a:buChar char="»"/>
              <a:defRPr sz="2000">
                <a:solidFill>
                  <a:schemeClr val="tx1"/>
                </a:solidFill>
                <a:latin typeface="Times New Roman" panose="02020603050405020304" pitchFamily="18" charset="0"/>
              </a:defRPr>
            </a:lvl5pPr>
            <a:lvl6pPr marL="1533525" indent="-2682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1990725" indent="-2682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2447925" indent="-2682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2905125" indent="-2682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ts val="600"/>
              </a:spcBef>
              <a:spcAft>
                <a:spcPts val="1200"/>
              </a:spcAft>
              <a:buClr>
                <a:schemeClr val="accent1"/>
              </a:buClr>
              <a:buFontTx/>
              <a:buNone/>
              <a:defRPr/>
            </a:pPr>
            <a:r>
              <a:rPr lang="en-GB" altLang="en-US" sz="2000" b="1" dirty="0">
                <a:solidFill>
                  <a:schemeClr val="bg1"/>
                </a:solidFill>
                <a:latin typeface="Arial" panose="020B0604020202020204" pitchFamily="34" charset="0"/>
                <a:cs typeface="Arial" panose="020B0604020202020204" pitchFamily="34" charset="0"/>
              </a:rPr>
              <a:t>Topic 5: Closure Planning - Extraction Wells / Caverns</a:t>
            </a:r>
          </a:p>
        </p:txBody>
      </p:sp>
      <p:sp>
        <p:nvSpPr>
          <p:cNvPr id="5" name="Rectangle 4">
            <a:extLst>
              <a:ext uri="{FF2B5EF4-FFF2-40B4-BE49-F238E27FC236}">
                <a16:creationId xmlns:a16="http://schemas.microsoft.com/office/drawing/2014/main" id="{A03BD74B-01A8-31DB-48F5-33776BC99D4F}"/>
              </a:ext>
            </a:extLst>
          </p:cNvPr>
          <p:cNvSpPr/>
          <p:nvPr/>
        </p:nvSpPr>
        <p:spPr>
          <a:xfrm>
            <a:off x="539750" y="1476375"/>
            <a:ext cx="8064500" cy="4418013"/>
          </a:xfrm>
          <a:prstGeom prst="rect">
            <a:avLst/>
          </a:prstGeom>
          <a:solidFill>
            <a:schemeClr val="bg1">
              <a:lumMod val="9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chemeClr val="tx1">
                  <a:lumMod val="65000"/>
                  <a:lumOff val="35000"/>
                </a:schemeClr>
              </a:solidFill>
            </a:endParaRPr>
          </a:p>
        </p:txBody>
      </p:sp>
      <p:sp>
        <p:nvSpPr>
          <p:cNvPr id="22532" name="Rectangle 5">
            <a:extLst>
              <a:ext uri="{FF2B5EF4-FFF2-40B4-BE49-F238E27FC236}">
                <a16:creationId xmlns:a16="http://schemas.microsoft.com/office/drawing/2014/main" id="{8158CEF5-54AF-DF8E-31B7-8B1DC7E9A48E}"/>
              </a:ext>
            </a:extLst>
          </p:cNvPr>
          <p:cNvSpPr>
            <a:spLocks noChangeArrowheads="1"/>
          </p:cNvSpPr>
          <p:nvPr/>
        </p:nvSpPr>
        <p:spPr bwMode="auto">
          <a:xfrm>
            <a:off x="812800" y="1770063"/>
            <a:ext cx="7518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1200"/>
              </a:spcBef>
              <a:buFontTx/>
              <a:buAutoNum type="arabicPeriod"/>
            </a:pPr>
            <a:r>
              <a:rPr lang="en-US" altLang="en-US" sz="1600" dirty="0" err="1">
                <a:latin typeface="Arial" panose="020B0604020202020204" pitchFamily="34" charset="0"/>
                <a:ea typeface="MS Mincho" panose="02020609040205080304" pitchFamily="49" charset="-128"/>
              </a:rPr>
              <a:t>Sio</a:t>
            </a:r>
            <a:r>
              <a:rPr lang="en-US" altLang="en-US" sz="1600" dirty="0">
                <a:latin typeface="Arial" panose="020B0604020202020204" pitchFamily="34" charset="0"/>
                <a:ea typeface="MS Mincho" panose="02020609040205080304" pitchFamily="49" charset="-128"/>
              </a:rPr>
              <a:t> Silica’s closure approach is based on techniques that are applied to conventional groundwater wells (e.g., grouting, etc</a:t>
            </a:r>
            <a:r>
              <a:rPr lang="en-US" altLang="en-US" sz="1600">
                <a:latin typeface="Arial" panose="020B0604020202020204" pitchFamily="34" charset="0"/>
                <a:ea typeface="MS Mincho" panose="02020609040205080304" pitchFamily="49" charset="-128"/>
              </a:rPr>
              <a:t>.).</a:t>
            </a:r>
            <a:r>
              <a:rPr lang="en-US" altLang="en-US" sz="1600" dirty="0">
                <a:latin typeface="Arial" panose="020B0604020202020204" pitchFamily="34" charset="0"/>
                <a:ea typeface="MS Mincho" panose="02020609040205080304" pitchFamily="49" charset="-128"/>
              </a:rPr>
              <a:t> In the opinion of Arcadis, those approaches will be insufficient to prevent or mitigate hydraulic connectivity between the Red River Carbonate and Winnipeg Sandstone aquifers. Specifically, the closure approaches will not avoid or repair the large breaches in the shale aquitard that Stantec (2022) have predicted to form.</a:t>
            </a:r>
          </a:p>
          <a:p>
            <a:pPr>
              <a:spcBef>
                <a:spcPts val="1200"/>
              </a:spcBef>
              <a:buFontTx/>
              <a:buAutoNum type="arabicPeriod"/>
            </a:pPr>
            <a:r>
              <a:rPr lang="en-US" altLang="en-US" sz="1600" dirty="0">
                <a:latin typeface="Arial" panose="020B0604020202020204" pitchFamily="34" charset="0"/>
                <a:ea typeface="MS Mincho" panose="02020609040205080304" pitchFamily="49" charset="-128"/>
              </a:rPr>
              <a:t>It is Arcadis’ understanding that Manitoba’s regulatory requirements prohibit activities that may result in mixing between aquifers during well development, operation and closure. Arcadis defers to the applicable Provincial authorities regarding whether the project complies with all relevant aquifer protection and well closure requirements.</a:t>
            </a:r>
          </a:p>
          <a:p>
            <a:pPr>
              <a:spcBef>
                <a:spcPts val="1200"/>
              </a:spcBef>
              <a:buFontTx/>
              <a:buAutoNum type="arabicPeriod"/>
            </a:pPr>
            <a:r>
              <a:rPr lang="en-US" altLang="en-US" sz="1600" dirty="0">
                <a:latin typeface="Arial" panose="020B0604020202020204" pitchFamily="34" charset="0"/>
                <a:ea typeface="MS Mincho" panose="02020609040205080304" pitchFamily="49" charset="-128"/>
              </a:rPr>
              <a:t>Given the importance of the topic to the current Environmental Assessment, it may be prudent that those authorities issue a preliminary opinion on the adequacy of </a:t>
            </a:r>
            <a:r>
              <a:rPr lang="en-US" altLang="en-US" sz="1600" dirty="0" err="1">
                <a:latin typeface="Arial" panose="020B0604020202020204" pitchFamily="34" charset="0"/>
                <a:ea typeface="MS Mincho" panose="02020609040205080304" pitchFamily="49" charset="-128"/>
              </a:rPr>
              <a:t>Sio</a:t>
            </a:r>
            <a:r>
              <a:rPr lang="en-US" altLang="en-US" sz="1600" dirty="0">
                <a:latin typeface="Arial" panose="020B0604020202020204" pitchFamily="34" charset="0"/>
                <a:ea typeface="MS Mincho" panose="02020609040205080304" pitchFamily="49" charset="-128"/>
              </a:rPr>
              <a:t> Silica’s proposed closure approach prior to the project being authorized to proceed. </a:t>
            </a:r>
            <a:endParaRPr lang="en-US" altLang="en-US" sz="1600"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3">
            <a:extLst>
              <a:ext uri="{FF2B5EF4-FFF2-40B4-BE49-F238E27FC236}">
                <a16:creationId xmlns:a16="http://schemas.microsoft.com/office/drawing/2014/main" id="{6F27670E-D83D-CFA4-627E-E0B927C6A21E}"/>
              </a:ext>
            </a:extLst>
          </p:cNvPr>
          <p:cNvSpPr txBox="1">
            <a:spLocks/>
          </p:cNvSpPr>
          <p:nvPr/>
        </p:nvSpPr>
        <p:spPr>
          <a:xfrm>
            <a:off x="539750" y="873125"/>
            <a:ext cx="8064500" cy="603250"/>
          </a:xfrm>
          <a:prstGeom prst="rect">
            <a:avLst/>
          </a:prstGeom>
          <a:solidFill>
            <a:schemeClr val="tx2">
              <a:lumMod val="75000"/>
            </a:schemeClr>
          </a:solidFill>
        </p:spPr>
        <p:txBody>
          <a:bodyPr anchor="ctr"/>
          <a:lstStyle>
            <a:lvl1pPr>
              <a:spcBef>
                <a:spcPct val="20000"/>
              </a:spcBef>
              <a:buChar char="•"/>
              <a:defRPr sz="3200">
                <a:solidFill>
                  <a:schemeClr val="tx1"/>
                </a:solidFill>
                <a:latin typeface="Times New Roman" panose="02020603050405020304" pitchFamily="18" charset="0"/>
              </a:defRPr>
            </a:lvl1pPr>
            <a:lvl2pPr marL="269875" indent="-269875">
              <a:spcBef>
                <a:spcPct val="20000"/>
              </a:spcBef>
              <a:buChar char="–"/>
              <a:defRPr sz="2800">
                <a:solidFill>
                  <a:schemeClr val="tx1"/>
                </a:solidFill>
                <a:latin typeface="Times New Roman" panose="02020603050405020304" pitchFamily="18" charset="0"/>
              </a:defRPr>
            </a:lvl2pPr>
            <a:lvl3pPr marL="538163" indent="-268288">
              <a:spcBef>
                <a:spcPct val="20000"/>
              </a:spcBef>
              <a:buChar char="•"/>
              <a:defRPr sz="2400">
                <a:solidFill>
                  <a:schemeClr val="tx1"/>
                </a:solidFill>
                <a:latin typeface="Times New Roman" panose="02020603050405020304" pitchFamily="18" charset="0"/>
              </a:defRPr>
            </a:lvl3pPr>
            <a:lvl4pPr marL="808038" indent="-269875">
              <a:spcBef>
                <a:spcPct val="20000"/>
              </a:spcBef>
              <a:buChar char="–"/>
              <a:defRPr sz="2000">
                <a:solidFill>
                  <a:schemeClr val="tx1"/>
                </a:solidFill>
                <a:latin typeface="Times New Roman" panose="02020603050405020304" pitchFamily="18" charset="0"/>
              </a:defRPr>
            </a:lvl4pPr>
            <a:lvl5pPr marL="1076325" indent="-268288">
              <a:spcBef>
                <a:spcPct val="20000"/>
              </a:spcBef>
              <a:buChar char="»"/>
              <a:defRPr sz="2000">
                <a:solidFill>
                  <a:schemeClr val="tx1"/>
                </a:solidFill>
                <a:latin typeface="Times New Roman" panose="02020603050405020304" pitchFamily="18" charset="0"/>
              </a:defRPr>
            </a:lvl5pPr>
            <a:lvl6pPr marL="1533525" indent="-2682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1990725" indent="-2682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2447925" indent="-2682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2905125" indent="-2682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ts val="600"/>
              </a:spcBef>
              <a:spcAft>
                <a:spcPts val="1200"/>
              </a:spcAft>
              <a:buClr>
                <a:schemeClr val="accent1"/>
              </a:buClr>
              <a:buFontTx/>
              <a:buNone/>
              <a:defRPr/>
            </a:pPr>
            <a:r>
              <a:rPr lang="en-GB" altLang="en-US" sz="2000" b="1">
                <a:solidFill>
                  <a:schemeClr val="bg1"/>
                </a:solidFill>
                <a:latin typeface="Arial" panose="020B0604020202020204" pitchFamily="34" charset="0"/>
                <a:cs typeface="Arial" panose="020B0604020202020204" pitchFamily="34" charset="0"/>
              </a:rPr>
              <a:t>Topic 6: Accidents and Malfunctions</a:t>
            </a:r>
          </a:p>
        </p:txBody>
      </p:sp>
      <p:sp>
        <p:nvSpPr>
          <p:cNvPr id="5" name="Rectangle 4">
            <a:extLst>
              <a:ext uri="{FF2B5EF4-FFF2-40B4-BE49-F238E27FC236}">
                <a16:creationId xmlns:a16="http://schemas.microsoft.com/office/drawing/2014/main" id="{5A4FA8A8-0D6C-CDB6-AD2D-331AC0878BC2}"/>
              </a:ext>
            </a:extLst>
          </p:cNvPr>
          <p:cNvSpPr/>
          <p:nvPr/>
        </p:nvSpPr>
        <p:spPr>
          <a:xfrm>
            <a:off x="539750" y="1476375"/>
            <a:ext cx="8064500" cy="4418013"/>
          </a:xfrm>
          <a:prstGeom prst="rect">
            <a:avLst/>
          </a:prstGeom>
          <a:solidFill>
            <a:schemeClr val="bg1">
              <a:lumMod val="9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chemeClr val="tx1">
                  <a:lumMod val="65000"/>
                  <a:lumOff val="35000"/>
                </a:schemeClr>
              </a:solidFill>
            </a:endParaRPr>
          </a:p>
        </p:txBody>
      </p:sp>
      <p:sp>
        <p:nvSpPr>
          <p:cNvPr id="23556" name="Rectangle 5">
            <a:extLst>
              <a:ext uri="{FF2B5EF4-FFF2-40B4-BE49-F238E27FC236}">
                <a16:creationId xmlns:a16="http://schemas.microsoft.com/office/drawing/2014/main" id="{DB9CC3CB-8E46-0636-7BF7-2B95D15C39EA}"/>
              </a:ext>
            </a:extLst>
          </p:cNvPr>
          <p:cNvSpPr>
            <a:spLocks noChangeArrowheads="1"/>
          </p:cNvSpPr>
          <p:nvPr/>
        </p:nvSpPr>
        <p:spPr bwMode="auto">
          <a:xfrm>
            <a:off x="812800" y="1770063"/>
            <a:ext cx="7518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1200"/>
              </a:spcBef>
              <a:buFontTx/>
              <a:buAutoNum type="arabicPeriod"/>
            </a:pPr>
            <a:r>
              <a:rPr lang="en-US" altLang="en-US" sz="1600" dirty="0">
                <a:latin typeface="Arial" panose="020B0604020202020204" pitchFamily="34" charset="0"/>
                <a:ea typeface="MS Mincho" panose="02020609040205080304" pitchFamily="49" charset="-128"/>
              </a:rPr>
              <a:t>As indicated previously, </a:t>
            </a:r>
            <a:r>
              <a:rPr lang="en-US" altLang="en-US" sz="1600" dirty="0" err="1">
                <a:latin typeface="Arial" panose="020B0604020202020204" pitchFamily="34" charset="0"/>
                <a:ea typeface="MS Mincho" panose="02020609040205080304" pitchFamily="49" charset="-128"/>
              </a:rPr>
              <a:t>Sio</a:t>
            </a:r>
            <a:r>
              <a:rPr lang="en-US" altLang="en-US" sz="1600" dirty="0">
                <a:latin typeface="Arial" panose="020B0604020202020204" pitchFamily="34" charset="0"/>
                <a:ea typeface="MS Mincho" panose="02020609040205080304" pitchFamily="49" charset="-128"/>
              </a:rPr>
              <a:t> Silica’s analysis indicates that surface subsidence will not occur if a set of geotechnical design parameters are followed. </a:t>
            </a:r>
          </a:p>
          <a:p>
            <a:pPr>
              <a:spcBef>
                <a:spcPts val="1200"/>
              </a:spcBef>
              <a:buFontTx/>
              <a:buAutoNum type="arabicPeriod"/>
            </a:pPr>
            <a:r>
              <a:rPr lang="en-US" altLang="en-US" sz="1600" dirty="0">
                <a:latin typeface="Arial" panose="020B0604020202020204" pitchFamily="34" charset="0"/>
                <a:ea typeface="MS Mincho" panose="02020609040205080304" pitchFamily="49" charset="-128"/>
              </a:rPr>
              <a:t>However, there remains a potential that the parameters will not be adequately protective or, in some circumstances, may not be followed (e.g., in the case of human error, equipment malfunction, etc.). Consequently, the possibility of surface subsidence cannot be eliminated. </a:t>
            </a:r>
          </a:p>
          <a:p>
            <a:pPr>
              <a:spcBef>
                <a:spcPts val="1200"/>
              </a:spcBef>
              <a:buFontTx/>
              <a:buAutoNum type="arabicPeriod"/>
            </a:pPr>
            <a:r>
              <a:rPr lang="en-US" altLang="en-US" sz="1600" dirty="0">
                <a:latin typeface="Arial" panose="020B0604020202020204" pitchFamily="34" charset="0"/>
                <a:ea typeface="MS Mincho" panose="02020609040205080304" pitchFamily="49" charset="-128"/>
              </a:rPr>
              <a:t>In this context, and as a precautionary measure, Arcadis recommends that </a:t>
            </a:r>
            <a:r>
              <a:rPr lang="en-US" altLang="en-US" sz="1600" dirty="0" err="1">
                <a:latin typeface="Arial" panose="020B0604020202020204" pitchFamily="34" charset="0"/>
                <a:ea typeface="MS Mincho" panose="02020609040205080304" pitchFamily="49" charset="-128"/>
              </a:rPr>
              <a:t>Sio</a:t>
            </a:r>
            <a:r>
              <a:rPr lang="en-US" altLang="en-US" sz="1600" dirty="0">
                <a:latin typeface="Arial" panose="020B0604020202020204" pitchFamily="34" charset="0"/>
                <a:ea typeface="MS Mincho" panose="02020609040205080304" pitchFamily="49" charset="-128"/>
              </a:rPr>
              <a:t> Silica qualitatively evaluate the consequences of such a failure. In the event those consequences are potentially significant, appropriate mitigations should be put in place. </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Arcadis Project Document" ma:contentTypeID="0x010100B461F6A611BD4B3683134864140FA54600FB717F0A438741389F88A283BE035053004A9681250DA9DC4284FB0CE36CCC5A08" ma:contentTypeVersion="11" ma:contentTypeDescription=" " ma:contentTypeScope="" ma:versionID="15296aa828b9b904b7c6444e21200291">
  <xsd:schema xmlns:xsd="http://www.w3.org/2001/XMLSchema" xmlns:xs="http://www.w3.org/2001/XMLSchema" xmlns:p="http://schemas.microsoft.com/office/2006/metadata/properties" xmlns:ns2="4ef67ca9-2bd9-418e-8caa-003e971020e8" xmlns:ns3="a12f46ff-d164-4abf-83f7-7c913d4a1475" targetNamespace="http://schemas.microsoft.com/office/2006/metadata/properties" ma:root="true" ma:fieldsID="c81a0750b868703819d4bcea24dd1d8a" ns2:_="" ns3:_="">
    <xsd:import namespace="4ef67ca9-2bd9-418e-8caa-003e971020e8"/>
    <xsd:import namespace="a12f46ff-d164-4abf-83f7-7c913d4a1475"/>
    <xsd:element name="properties">
      <xsd:complexType>
        <xsd:sequence>
          <xsd:element name="documentManagement">
            <xsd:complexType>
              <xsd:all>
                <xsd:element ref="ns2:PH_ApprovalStatus" minOccurs="0"/>
                <xsd:element ref="ns2:PH_ApprovalComments" minOccurs="0"/>
                <xsd:element ref="ns2:_dlc_DocId" minOccurs="0"/>
                <xsd:element ref="ns2:_dlc_DocIdUrl" minOccurs="0"/>
                <xsd:element ref="ns2:_dlc_DocIdPersistId" minOccurs="0"/>
                <xsd:element ref="ns2:m9ab48ff457747d2978187f0c89531d3" minOccurs="0"/>
                <xsd:element ref="ns2:TaxCatchAll" minOccurs="0"/>
                <xsd:element ref="ns2:TaxCatchAllLabel" minOccurs="0"/>
                <xsd:element ref="ns3:MediaServiceMetadata" minOccurs="0"/>
                <xsd:element ref="ns3:MediaServiceFastMetadata" minOccurs="0"/>
                <xsd:element ref="ns3:lcf76f155ced4ddcb4097134ff3c332f" minOccurs="0"/>
                <xsd:element ref="ns3:MediaServiceGenerationTime" minOccurs="0"/>
                <xsd:element ref="ns3:MediaServiceEventHashCode" minOccurs="0"/>
                <xsd:element ref="ns2:SharedWithUsers" minOccurs="0"/>
                <xsd:element ref="ns2: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67ca9-2bd9-418e-8caa-003e971020e8" elementFormDefault="qualified">
    <xsd:import namespace="http://schemas.microsoft.com/office/2006/documentManagement/types"/>
    <xsd:import namespace="http://schemas.microsoft.com/office/infopath/2007/PartnerControls"/>
    <xsd:element name="PH_ApprovalStatus" ma:index="2" nillable="true" ma:displayName="Approval Status" ma:default="Draft" ma:format="Dropdown" ma:hidden="true" ma:internalName="PH_ApprovalStatus" ma:readOnly="false">
      <xsd:simpleType>
        <xsd:restriction base="dms:Choice">
          <xsd:enumeration value="Draft"/>
          <xsd:enumeration value="Initializing"/>
          <xsd:enumeration value="Pending"/>
          <xsd:enumeration value="Pending Approval"/>
          <xsd:enumeration value="Pending Review"/>
          <xsd:enumeration value="Approved"/>
          <xsd:enumeration value="Rejected"/>
          <xsd:enumeration value="Review Approved"/>
          <xsd:enumeration value="Review Rejected"/>
          <xsd:enumeration value="Cancelled"/>
        </xsd:restriction>
      </xsd:simpleType>
    </xsd:element>
    <xsd:element name="PH_ApprovalComments" ma:index="4" nillable="true" ma:displayName="Approval Comments" ma:description="Approval Comments" ma:internalName="PH_ApprovalComments">
      <xsd:simpleType>
        <xsd:restriction base="dms:Note"/>
      </xsd:simpleType>
    </xsd:element>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9ab48ff457747d2978187f0c89531d3" ma:index="11" nillable="true" ma:taxonomy="true" ma:internalName="m9ab48ff457747d2978187f0c89531d3" ma:taxonomyFieldName="PH_DocumentType" ma:displayName="Document type" ma:fieldId="{69ab48ff-4577-47d2-9781-87f0c89531d3}" ma:taxonomyMulti="true" ma:sspId="f35aeea7-e848-442f-a6c3-04e7a31ee3df" ma:termSetId="2be59371-a910-4df7-9b6b-b17e82a11a61" ma:anchorId="28994cf3-64a1-4126-b095-a2cd248fe19f" ma:open="false" ma:isKeyword="false">
      <xsd:complexType>
        <xsd:sequence>
          <xsd:element ref="pc:Terms" minOccurs="0" maxOccurs="1"/>
        </xsd:sequence>
      </xsd:complexType>
    </xsd:element>
    <xsd:element name="TaxCatchAll" ma:index="12" nillable="true" ma:displayName="Taxonomy Catch All Column" ma:hidden="true" ma:list="{8a36f233-36cb-494f-9182-886b36635dfc}" ma:internalName="TaxCatchAll" ma:showField="CatchAllData" ma:web="4ef67ca9-2bd9-418e-8caa-003e971020e8">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8a36f233-36cb-494f-9182-886b36635dfc}" ma:internalName="TaxCatchAllLabel" ma:readOnly="true" ma:showField="CatchAllDataLabel" ma:web="4ef67ca9-2bd9-418e-8caa-003e971020e8">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2f46ff-d164-4abf-83f7-7c913d4a1475"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35aeea7-e848-442f-a6c3-04e7a31ee3df" ma:termSetId="09814cd3-568e-fe90-9814-8d621ff8fb84" ma:anchorId="fba54fb3-c3e1-fe81-a776-ca4b69148c4d" ma:open="true" ma:isKeyword="false">
      <xsd:complexType>
        <xsd:sequence>
          <xsd:element ref="pc:Terms" minOccurs="0" maxOccurs="1"/>
        </xsd:sequence>
      </xsd:complex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PH_ApprovalStatus xmlns="4ef67ca9-2bd9-418e-8caa-003e971020e8">Draft</PH_ApprovalStatus>
    <lcf76f155ced4ddcb4097134ff3c332f xmlns="a12f46ff-d164-4abf-83f7-7c913d4a1475">
      <Terms xmlns="http://schemas.microsoft.com/office/infopath/2007/PartnerControls"/>
    </lcf76f155ced4ddcb4097134ff3c332f>
    <TaxCatchAll xmlns="4ef67ca9-2bd9-418e-8caa-003e971020e8" xsi:nil="true"/>
    <m9ab48ff457747d2978187f0c89531d3 xmlns="4ef67ca9-2bd9-418e-8caa-003e971020e8">
      <Terms xmlns="http://schemas.microsoft.com/office/infopath/2007/PartnerControls"/>
    </m9ab48ff457747d2978187f0c89531d3>
    <PH_ApprovalComments xmlns="4ef67ca9-2bd9-418e-8caa-003e971020e8" xsi:nil="true"/>
    <_dlc_DocId xmlns="4ef67ca9-2bd9-418e-8caa-003e971020e8">TAZ677HWVS6T-1581079726-494</_dlc_DocId>
    <_dlc_DocIdUrl xmlns="4ef67ca9-2bd9-418e-8caa-003e971020e8">
      <Url>https://arcadiso365.sharepoint.com/teams/project-30130539/_layouts/15/DocIdRedir.aspx?ID=TAZ677HWVS6T-1581079726-494</Url>
      <Description>TAZ677HWVS6T-1581079726-494</Description>
    </_dlc_DocIdUrl>
    <SharedWithUsers xmlns="4ef67ca9-2bd9-418e-8caa-003e971020e8">
      <UserInfo>
        <DisplayName/>
        <AccountId xsi:nil="true"/>
        <AccountType/>
      </UserInfo>
    </SharedWithUsers>
  </documentManagement>
</p:properties>
</file>

<file path=customXml/itemProps1.xml><?xml version="1.0" encoding="utf-8"?>
<ds:datastoreItem xmlns:ds="http://schemas.openxmlformats.org/officeDocument/2006/customXml" ds:itemID="{43D19657-463D-4A08-A795-3BECA7B4B448}">
  <ds:schemaRefs>
    <ds:schemaRef ds:uri="http://schemas.microsoft.com/office/2006/metadata/longProperties"/>
  </ds:schemaRefs>
</ds:datastoreItem>
</file>

<file path=customXml/itemProps2.xml><?xml version="1.0" encoding="utf-8"?>
<ds:datastoreItem xmlns:ds="http://schemas.openxmlformats.org/officeDocument/2006/customXml" ds:itemID="{83E58E8A-8BC6-4944-BA80-9B41CDC26C98}">
  <ds:schemaRefs>
    <ds:schemaRef ds:uri="http://schemas.microsoft.com/sharepoint/events"/>
  </ds:schemaRefs>
</ds:datastoreItem>
</file>

<file path=customXml/itemProps3.xml><?xml version="1.0" encoding="utf-8"?>
<ds:datastoreItem xmlns:ds="http://schemas.openxmlformats.org/officeDocument/2006/customXml" ds:itemID="{65C44CC8-8F41-4B7A-95CA-9F7CCD98ACFA}">
  <ds:schemaRefs>
    <ds:schemaRef ds:uri="http://schemas.microsoft.com/sharepoint/v3/contenttype/forms"/>
  </ds:schemaRefs>
</ds:datastoreItem>
</file>

<file path=customXml/itemProps4.xml><?xml version="1.0" encoding="utf-8"?>
<ds:datastoreItem xmlns:ds="http://schemas.openxmlformats.org/officeDocument/2006/customXml" ds:itemID="{38A13EFB-D60C-4B28-A4D6-B08F37ECF210}">
  <ds:schemaRefs>
    <ds:schemaRef ds:uri="4ef67ca9-2bd9-418e-8caa-003e971020e8"/>
    <ds:schemaRef ds:uri="a12f46ff-d164-4abf-83f7-7c913d4a14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9B394277-6E9A-4429-82C2-6BBF0E2E2ABC}">
  <ds:schemaRefs>
    <ds:schemaRef ds:uri="4ef67ca9-2bd9-418e-8caa-003e971020e8"/>
    <ds:schemaRef ds:uri="51960fce-0d1b-4f88-ab5e-6f1797991804"/>
    <ds:schemaRef ds:uri="5bd2b928-2e77-426f-b497-145b7719a269"/>
    <ds:schemaRef ds:uri="a12f46ff-d164-4abf-83f7-7c913d4a147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13453</TotalTime>
  <Words>1812</Words>
  <Application>Microsoft Office PowerPoint</Application>
  <PresentationFormat>On-screen Show (4:3)</PresentationFormat>
  <Paragraphs>74</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Times New Roman</vt:lpstr>
      <vt:lpstr>Arial</vt:lpstr>
      <vt:lpstr>Calibri</vt:lpstr>
      <vt:lpstr>MS Mincho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SENES Consultants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Recommendations</dc:title>
  <dc:creator>SENES Employees</dc:creator>
  <cp:lastModifiedBy>Wiatzka, Gerd</cp:lastModifiedBy>
  <cp:revision>408</cp:revision>
  <cp:lastPrinted>2023-03-02T18:28:02Z</cp:lastPrinted>
  <dcterms:created xsi:type="dcterms:W3CDTF">2003-03-19T23:48:20Z</dcterms:created>
  <dcterms:modified xsi:type="dcterms:W3CDTF">2023-03-03T15:20:17Z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0x01010001EB9066C33C6442B00418285D24E8B6</vt:lpwstr>
  </property>
  <property fmtid="{D5CDD505-2E9C-101B-9397-08002B2CF9AE}" pid="3" name="PH_DocumentType">
    <vt:lpwstr/>
  </property>
  <property fmtid="{D5CDD505-2E9C-101B-9397-08002B2CF9AE}" pid="4" name="_dlc_DocId">
    <vt:lpwstr>TAZ677HWVS6T-1581079726-491</vt:lpwstr>
  </property>
  <property fmtid="{D5CDD505-2E9C-101B-9397-08002B2CF9AE}" pid="5" name="_dlc_DocIdItemGuid">
    <vt:lpwstr>d7cf28c3-43f6-4b68-b694-2b0040016fe1</vt:lpwstr>
  </property>
  <property fmtid="{D5CDD505-2E9C-101B-9397-08002B2CF9AE}" pid="6" name="_dlc_DocIdUrl">
    <vt:lpwstr>https://arcadiso365.sharepoint.com/teams/project-30130539/_layouts/15/DocIdRedir.aspx?ID=TAZ677HWVS6T-1581079726-491, TAZ677HWVS6T-1581079726-491</vt:lpwstr>
  </property>
  <property fmtid="{D5CDD505-2E9C-101B-9397-08002B2CF9AE}" pid="7" name="MediaServiceImageTags">
    <vt:lpwstr/>
  </property>
</Properties>
</file>